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6" r:id="rId5"/>
    <p:sldId id="277" r:id="rId6"/>
    <p:sldId id="279" r:id="rId7"/>
    <p:sldId id="292" r:id="rId8"/>
    <p:sldId id="293" r:id="rId9"/>
    <p:sldId id="294" r:id="rId10"/>
    <p:sldId id="295" r:id="rId11"/>
    <p:sldId id="296" r:id="rId12"/>
    <p:sldId id="288" r:id="rId13"/>
    <p:sldId id="290" r:id="rId14"/>
    <p:sldId id="29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CD4C58-A9A6-4C77-917B-A8D2DBF4CD5D}" v="107" dt="2024-12-14T18:11:56.1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3871" autoAdjust="0"/>
  </p:normalViewPr>
  <p:slideViewPr>
    <p:cSldViewPr snapToGrid="0">
      <p:cViewPr varScale="1">
        <p:scale>
          <a:sx n="53" d="100"/>
          <a:sy n="53" d="100"/>
        </p:scale>
        <p:origin x="127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ciej Witkowiak" userId="854a590745522299" providerId="Windows Live" clId="Web-{40CD4C58-A9A6-4C77-917B-A8D2DBF4CD5D}"/>
    <pc:docChg chg="modSld">
      <pc:chgData name="Maciej Witkowiak" userId="854a590745522299" providerId="Windows Live" clId="Web-{40CD4C58-A9A6-4C77-917B-A8D2DBF4CD5D}" dt="2024-12-14T18:11:56.166" v="63"/>
      <pc:docMkLst>
        <pc:docMk/>
      </pc:docMkLst>
      <pc:sldChg chg="modSp">
        <pc:chgData name="Maciej Witkowiak" userId="854a590745522299" providerId="Windows Live" clId="Web-{40CD4C58-A9A6-4C77-917B-A8D2DBF4CD5D}" dt="2024-12-14T18:02:25.269" v="4" actId="20577"/>
        <pc:sldMkLst>
          <pc:docMk/>
          <pc:sldMk cId="1103083420" sldId="256"/>
        </pc:sldMkLst>
        <pc:spChg chg="mod">
          <ac:chgData name="Maciej Witkowiak" userId="854a590745522299" providerId="Windows Live" clId="Web-{40CD4C58-A9A6-4C77-917B-A8D2DBF4CD5D}" dt="2024-12-14T18:02:25.269" v="4" actId="20577"/>
          <ac:spMkLst>
            <pc:docMk/>
            <pc:sldMk cId="1103083420" sldId="256"/>
            <ac:spMk id="3" creationId="{D5E3608A-9B0D-D78C-E724-64784420720B}"/>
          </ac:spMkLst>
        </pc:spChg>
      </pc:sldChg>
      <pc:sldChg chg="modSp">
        <pc:chgData name="Maciej Witkowiak" userId="854a590745522299" providerId="Windows Live" clId="Web-{40CD4C58-A9A6-4C77-917B-A8D2DBF4CD5D}" dt="2024-12-14T18:10:10.112" v="61" actId="1076"/>
        <pc:sldMkLst>
          <pc:docMk/>
          <pc:sldMk cId="1469159540" sldId="257"/>
        </pc:sldMkLst>
        <pc:picChg chg="mod">
          <ac:chgData name="Maciej Witkowiak" userId="854a590745522299" providerId="Windows Live" clId="Web-{40CD4C58-A9A6-4C77-917B-A8D2DBF4CD5D}" dt="2024-12-14T18:10:10.112" v="61" actId="1076"/>
          <ac:picMkLst>
            <pc:docMk/>
            <pc:sldMk cId="1469159540" sldId="257"/>
            <ac:picMk id="1026" creationId="{812E8A45-BD37-8325-5FE0-A3423ACE093B}"/>
          </ac:picMkLst>
        </pc:picChg>
      </pc:sldChg>
      <pc:sldChg chg="modSp modAnim">
        <pc:chgData name="Maciej Witkowiak" userId="854a590745522299" providerId="Windows Live" clId="Web-{40CD4C58-A9A6-4C77-917B-A8D2DBF4CD5D}" dt="2024-12-14T18:11:56.166" v="63"/>
        <pc:sldMkLst>
          <pc:docMk/>
          <pc:sldMk cId="2175663015" sldId="276"/>
        </pc:sldMkLst>
        <pc:spChg chg="mod">
          <ac:chgData name="Maciej Witkowiak" userId="854a590745522299" providerId="Windows Live" clId="Web-{40CD4C58-A9A6-4C77-917B-A8D2DBF4CD5D}" dt="2024-12-14T18:02:57.677" v="22" actId="20577"/>
          <ac:spMkLst>
            <pc:docMk/>
            <pc:sldMk cId="2175663015" sldId="276"/>
            <ac:spMk id="5" creationId="{1EAC791F-F1BD-B659-4E7A-98ED5037948F}"/>
          </ac:spMkLst>
        </pc:spChg>
      </pc:sldChg>
      <pc:sldChg chg="modSp">
        <pc:chgData name="Maciej Witkowiak" userId="854a590745522299" providerId="Windows Live" clId="Web-{40CD4C58-A9A6-4C77-917B-A8D2DBF4CD5D}" dt="2024-12-14T18:09:12.296" v="60" actId="20577"/>
        <pc:sldMkLst>
          <pc:docMk/>
          <pc:sldMk cId="2233161426" sldId="293"/>
        </pc:sldMkLst>
        <pc:spChg chg="mod">
          <ac:chgData name="Maciej Witkowiak" userId="854a590745522299" providerId="Windows Live" clId="Web-{40CD4C58-A9A6-4C77-917B-A8D2DBF4CD5D}" dt="2024-12-14T18:09:12.296" v="60" actId="20577"/>
          <ac:spMkLst>
            <pc:docMk/>
            <pc:sldMk cId="2233161426" sldId="293"/>
            <ac:spMk id="2" creationId="{4A405CE8-E68C-143D-04B9-806ECA057D0C}"/>
          </ac:spMkLst>
        </pc:spChg>
      </pc:sldChg>
      <pc:sldChg chg="modSp">
        <pc:chgData name="Maciej Witkowiak" userId="854a590745522299" providerId="Windows Live" clId="Web-{40CD4C58-A9A6-4C77-917B-A8D2DBF4CD5D}" dt="2024-12-14T18:03:42.946" v="29" actId="20577"/>
        <pc:sldMkLst>
          <pc:docMk/>
          <pc:sldMk cId="2241317035" sldId="295"/>
        </pc:sldMkLst>
        <pc:spChg chg="mod">
          <ac:chgData name="Maciej Witkowiak" userId="854a590745522299" providerId="Windows Live" clId="Web-{40CD4C58-A9A6-4C77-917B-A8D2DBF4CD5D}" dt="2024-12-14T18:03:42.946" v="29" actId="20577"/>
          <ac:spMkLst>
            <pc:docMk/>
            <pc:sldMk cId="2241317035" sldId="295"/>
            <ac:spMk id="2" creationId="{7F657A64-82AD-69CF-6219-1A91D5A4A3C1}"/>
          </ac:spMkLst>
        </pc:spChg>
      </pc:sldChg>
    </pc:docChg>
  </pc:docChgLst>
</pc:chgInfo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01433-2D41-4FD2-BDF8-A9860A3525F9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F2A6A-9DE5-400E-B598-F93E64A8F0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99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everyone</a:t>
            </a:r>
            <a:r>
              <a:rPr lang="pl-PL" dirty="0"/>
              <a:t>. My </a:t>
            </a:r>
            <a:r>
              <a:rPr lang="pl-PL" dirty="0" err="1"/>
              <a:t>name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Maciej, </a:t>
            </a:r>
            <a:r>
              <a:rPr lang="pl-PL" dirty="0" err="1"/>
              <a:t>I’m</a:t>
            </a:r>
            <a:r>
              <a:rPr lang="pl-PL" dirty="0"/>
              <a:t> </a:t>
            </a:r>
            <a:r>
              <a:rPr lang="pl-PL" dirty="0" err="1"/>
              <a:t>going</a:t>
            </a:r>
            <a:r>
              <a:rPr lang="pl-PL" dirty="0"/>
              <a:t> to </a:t>
            </a:r>
            <a:r>
              <a:rPr lang="pl-PL" dirty="0" err="1"/>
              <a:t>present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my </a:t>
            </a:r>
            <a:r>
              <a:rPr lang="pl-PL" dirty="0" err="1"/>
              <a:t>project</a:t>
            </a:r>
            <a:r>
              <a:rPr lang="pl-PL" dirty="0"/>
              <a:t>: TCBM2SD.</a:t>
            </a:r>
          </a:p>
          <a:p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probably</a:t>
            </a:r>
            <a:r>
              <a:rPr lang="pl-PL" dirty="0"/>
              <a:t> </a:t>
            </a:r>
            <a:r>
              <a:rPr lang="pl-PL" dirty="0" err="1"/>
              <a:t>easier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pronounce</a:t>
            </a:r>
            <a:r>
              <a:rPr lang="pl-PL" dirty="0"/>
              <a:t>, sorry for </a:t>
            </a:r>
            <a:r>
              <a:rPr lang="pl-PL" dirty="0" err="1"/>
              <a:t>that</a:t>
            </a:r>
            <a:r>
              <a:rPr lang="pl-PL" dirty="0"/>
              <a:t>.</a:t>
            </a:r>
          </a:p>
          <a:p>
            <a:r>
              <a:rPr lang="pl-PL" dirty="0" err="1"/>
              <a:t>It’s</a:t>
            </a:r>
            <a:r>
              <a:rPr lang="pl-PL" dirty="0"/>
              <a:t> a </a:t>
            </a:r>
            <a:r>
              <a:rPr lang="pl-PL" dirty="0" err="1"/>
              <a:t>cartridge</a:t>
            </a:r>
            <a:r>
              <a:rPr lang="pl-PL" dirty="0"/>
              <a:t> for C16/C116/Plus4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simulates</a:t>
            </a:r>
            <a:r>
              <a:rPr lang="pl-PL" dirty="0"/>
              <a:t> a </a:t>
            </a:r>
            <a:r>
              <a:rPr lang="pl-PL" dirty="0" err="1"/>
              <a:t>Commodore</a:t>
            </a:r>
            <a:r>
              <a:rPr lang="pl-PL" dirty="0"/>
              <a:t> 1551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SD </a:t>
            </a:r>
            <a:r>
              <a:rPr lang="pl-PL" dirty="0" err="1"/>
              <a:t>cards</a:t>
            </a:r>
            <a:r>
              <a:rPr lang="pl-PL" dirty="0"/>
              <a:t> for </a:t>
            </a:r>
            <a:r>
              <a:rPr lang="pl-PL" dirty="0" err="1"/>
              <a:t>storage</a:t>
            </a:r>
            <a:endParaRPr lang="pl-PL" dirty="0"/>
          </a:p>
          <a:p>
            <a:r>
              <a:rPr lang="pl-PL" dirty="0"/>
              <a:t>It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as a </a:t>
            </a:r>
            <a:r>
              <a:rPr lang="pl-PL" dirty="0" err="1"/>
              <a:t>replacement</a:t>
            </a:r>
            <a:r>
              <a:rPr lang="pl-PL" dirty="0"/>
              <a:t> of the </a:t>
            </a:r>
            <a:r>
              <a:rPr lang="pl-PL" dirty="0" err="1"/>
              <a:t>paddle</a:t>
            </a:r>
            <a:r>
              <a:rPr lang="pl-PL" dirty="0"/>
              <a:t> </a:t>
            </a:r>
            <a:r>
              <a:rPr lang="pl-PL" dirty="0" err="1"/>
              <a:t>cartridge</a:t>
            </a:r>
            <a:r>
              <a:rPr lang="pl-PL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We </a:t>
            </a:r>
            <a:r>
              <a:rPr lang="pl-PL" dirty="0" err="1"/>
              <a:t>will</a:t>
            </a:r>
            <a:r>
              <a:rPr lang="pl-PL" dirty="0"/>
              <a:t> talk </a:t>
            </a:r>
            <a:r>
              <a:rPr lang="pl-PL" dirty="0" err="1"/>
              <a:t>what</a:t>
            </a:r>
            <a:r>
              <a:rPr lang="pl-PL" dirty="0"/>
              <a:t> a TCBM and </a:t>
            </a:r>
            <a:r>
              <a:rPr lang="pl-PL" dirty="0" err="1"/>
              <a:t>paddle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in a moment</a:t>
            </a:r>
          </a:p>
          <a:p>
            <a:r>
              <a:rPr lang="pl-PL" dirty="0"/>
              <a:t>The </a:t>
            </a:r>
            <a:r>
              <a:rPr lang="pl-PL" dirty="0" err="1"/>
              <a:t>last</a:t>
            </a:r>
            <a:r>
              <a:rPr lang="pl-PL" dirty="0"/>
              <a:t> </a:t>
            </a:r>
            <a:r>
              <a:rPr lang="pl-PL" dirty="0" err="1"/>
              <a:t>function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being</a:t>
            </a:r>
            <a:r>
              <a:rPr lang="pl-PL" dirty="0"/>
              <a:t> a </a:t>
            </a:r>
            <a:r>
              <a:rPr lang="pl-PL" dirty="0" err="1"/>
              <a:t>plain</a:t>
            </a:r>
            <a:r>
              <a:rPr lang="pl-PL" dirty="0"/>
              <a:t> </a:t>
            </a:r>
            <a:r>
              <a:rPr lang="pl-PL" dirty="0" err="1"/>
              <a:t>cartridge</a:t>
            </a:r>
            <a:r>
              <a:rPr lang="pl-PL" dirty="0"/>
              <a:t> with </a:t>
            </a:r>
            <a:r>
              <a:rPr lang="pl-PL" dirty="0" err="1"/>
              <a:t>an</a:t>
            </a:r>
            <a:r>
              <a:rPr lang="pl-PL" dirty="0"/>
              <a:t> EPROM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16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And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we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today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current</a:t>
            </a:r>
            <a:r>
              <a:rPr lang="pl-PL" dirty="0"/>
              <a:t> </a:t>
            </a:r>
            <a:r>
              <a:rPr lang="pl-PL" dirty="0" err="1"/>
              <a:t>revision</a:t>
            </a:r>
            <a:r>
              <a:rPr lang="pl-PL" dirty="0"/>
              <a:t>, the one </a:t>
            </a:r>
            <a:r>
              <a:rPr lang="pl-PL" dirty="0" err="1"/>
              <a:t>available</a:t>
            </a:r>
            <a:r>
              <a:rPr lang="pl-PL" dirty="0"/>
              <a:t> from </a:t>
            </a:r>
            <a:r>
              <a:rPr lang="pl-PL" dirty="0" err="1"/>
              <a:t>Github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The </a:t>
            </a:r>
            <a:r>
              <a:rPr lang="pl-PL" dirty="0" err="1"/>
              <a:t>logic</a:t>
            </a:r>
            <a:r>
              <a:rPr lang="pl-PL" dirty="0"/>
              <a:t> </a:t>
            </a:r>
            <a:r>
              <a:rPr lang="pl-PL" dirty="0" err="1"/>
              <a:t>gates</a:t>
            </a:r>
            <a:r>
              <a:rPr lang="pl-PL" dirty="0"/>
              <a:t> chip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gone</a:t>
            </a:r>
            <a:r>
              <a:rPr lang="pl-PL" dirty="0"/>
              <a:t>, and the </a:t>
            </a:r>
            <a:r>
              <a:rPr lang="pl-PL" dirty="0" err="1"/>
              <a:t>buttons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angled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push</a:t>
            </a:r>
            <a:r>
              <a:rPr lang="pl-PL" dirty="0"/>
              <a:t> </a:t>
            </a:r>
            <a:r>
              <a:rPr lang="pl-PL" dirty="0" err="1"/>
              <a:t>buttons</a:t>
            </a:r>
            <a:r>
              <a:rPr lang="pl-PL" dirty="0"/>
              <a:t> </a:t>
            </a:r>
            <a:r>
              <a:rPr lang="pl-PL" dirty="0" err="1"/>
              <a:t>put</a:t>
            </a:r>
            <a:r>
              <a:rPr lang="pl-PL" dirty="0"/>
              <a:t> a </a:t>
            </a:r>
            <a:r>
              <a:rPr lang="pl-PL" dirty="0" err="1"/>
              <a:t>strain</a:t>
            </a:r>
            <a:r>
              <a:rPr lang="pl-PL" dirty="0"/>
              <a:t> on the </a:t>
            </a:r>
            <a:r>
              <a:rPr lang="pl-PL" dirty="0" err="1"/>
              <a:t>cartridge</a:t>
            </a:r>
            <a:r>
              <a:rPr lang="pl-PL" dirty="0"/>
              <a:t> port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 </a:t>
            </a:r>
            <a:r>
              <a:rPr lang="pl-PL" dirty="0" err="1"/>
              <a:t>support</a:t>
            </a:r>
            <a:r>
              <a:rPr lang="pl-PL" dirty="0"/>
              <a:t> from the </a:t>
            </a:r>
            <a:r>
              <a:rPr lang="pl-PL" dirty="0" err="1"/>
              <a:t>bottom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nice </a:t>
            </a:r>
            <a:r>
              <a:rPr lang="pl-PL" dirty="0" err="1"/>
              <a:t>photo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board</a:t>
            </a:r>
            <a:r>
              <a:rPr lang="pl-PL" dirty="0"/>
              <a:t> in a </a:t>
            </a:r>
            <a:r>
              <a:rPr lang="pl-PL" dirty="0" err="1"/>
              <a:t>case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isn’t</a:t>
            </a:r>
            <a:r>
              <a:rPr lang="pl-PL" dirty="0"/>
              <a:t> one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, </a:t>
            </a:r>
            <a:r>
              <a:rPr lang="pl-PL" dirty="0" err="1"/>
              <a:t>I’m</a:t>
            </a:r>
            <a:r>
              <a:rPr lang="pl-PL" dirty="0"/>
              <a:t> no 3d designer.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96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2EDED-1B9C-9D00-7923-B4BC34BED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6FB96BB5-94E2-F211-BF94-C7ED4A8D7A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A5D9F317-46A3-3B07-3788-868914F8F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 err="1"/>
              <a:t>Running</a:t>
            </a:r>
            <a:r>
              <a:rPr lang="pl-PL" dirty="0"/>
              <a:t> +4 with </a:t>
            </a:r>
            <a:r>
              <a:rPr lang="pl-PL" dirty="0" err="1"/>
              <a:t>just</a:t>
            </a:r>
            <a:r>
              <a:rPr lang="pl-PL" dirty="0"/>
              <a:t> the </a:t>
            </a:r>
            <a:r>
              <a:rPr lang="pl-PL" dirty="0" err="1"/>
              <a:t>cartrige</a:t>
            </a:r>
            <a:r>
              <a:rPr lang="pl-PL" dirty="0"/>
              <a:t> </a:t>
            </a:r>
            <a:r>
              <a:rPr lang="pl-PL" dirty="0" err="1"/>
              <a:t>connected</a:t>
            </a:r>
            <a:r>
              <a:rPr lang="pl-PL" dirty="0"/>
              <a:t>; </a:t>
            </a:r>
            <a:r>
              <a:rPr lang="pl-PL" dirty="0" err="1"/>
              <a:t>two</a:t>
            </a:r>
            <a:r>
              <a:rPr lang="pl-PL" dirty="0"/>
              <a:t> 32K </a:t>
            </a:r>
            <a:r>
              <a:rPr lang="pl-PL" dirty="0" err="1"/>
              <a:t>cartridge</a:t>
            </a:r>
            <a:r>
              <a:rPr lang="pl-PL" dirty="0"/>
              <a:t> </a:t>
            </a:r>
            <a:r>
              <a:rPr lang="pl-PL" dirty="0" err="1"/>
              <a:t>images</a:t>
            </a:r>
            <a:r>
              <a:rPr lang="pl-PL" dirty="0"/>
              <a:t>: </a:t>
            </a:r>
            <a:r>
              <a:rPr lang="pl-PL" dirty="0" err="1"/>
              <a:t>octabasic</a:t>
            </a:r>
            <a:r>
              <a:rPr lang="pl-PL" dirty="0"/>
              <a:t> + </a:t>
            </a:r>
            <a:r>
              <a:rPr lang="pl-PL" dirty="0" err="1"/>
              <a:t>calcplus</a:t>
            </a:r>
            <a:r>
              <a:rPr lang="pl-PL" dirty="0"/>
              <a:t>, RESET</a:t>
            </a:r>
          </a:p>
          <a:p>
            <a:pPr marL="171450" indent="-171450">
              <a:buFontTx/>
              <a:buChar char="-"/>
            </a:pPr>
            <a:r>
              <a:rPr lang="pl-PL" dirty="0"/>
              <a:t>DS$</a:t>
            </a:r>
          </a:p>
          <a:p>
            <a:pPr marL="171450" indent="-171450">
              <a:buFontTx/>
              <a:buChar char="-"/>
            </a:pPr>
            <a:r>
              <a:rPr lang="pl-PL" dirty="0"/>
              <a:t>DIRECTORY </a:t>
            </a:r>
            <a:r>
              <a:rPr lang="pl-PL" dirty="0" err="1"/>
              <a:t>or</a:t>
            </a:r>
            <a:r>
              <a:rPr lang="pl-PL" dirty="0"/>
              <a:t> DIR, show BOOT.T2SD</a:t>
            </a:r>
          </a:p>
          <a:p>
            <a:pPr marL="171450" indent="-171450">
              <a:buFontTx/>
              <a:buChar char="-"/>
            </a:pPr>
            <a:r>
              <a:rPr lang="pl-PL" dirty="0"/>
              <a:t>DLOAD”*, same as SHIFT+RUN/STOP</a:t>
            </a:r>
          </a:p>
          <a:p>
            <a:pPr marL="171450" indent="-171450">
              <a:buFontTx/>
              <a:buChar char="-"/>
            </a:pPr>
            <a:r>
              <a:rPr lang="pl-PL" dirty="0"/>
              <a:t>F7 in </a:t>
            </a:r>
            <a:r>
              <a:rPr lang="pl-PL" dirty="0" err="1"/>
              <a:t>browser</a:t>
            </a:r>
            <a:r>
              <a:rPr lang="pl-PL" dirty="0"/>
              <a:t>, ESC</a:t>
            </a:r>
          </a:p>
          <a:p>
            <a:pPr marL="171450" indent="-171450">
              <a:buFontTx/>
              <a:buChar char="-"/>
            </a:pPr>
            <a:r>
              <a:rPr lang="pl-PL" dirty="0"/>
              <a:t>Directory </a:t>
            </a:r>
            <a:r>
              <a:rPr lang="pl-PL" dirty="0" err="1"/>
              <a:t>navigation</a:t>
            </a:r>
            <a:endParaRPr lang="pl-PL" dirty="0"/>
          </a:p>
          <a:p>
            <a:pPr marL="171450" indent="-171450">
              <a:buFontTx/>
              <a:buChar char="-"/>
            </a:pPr>
            <a:r>
              <a:rPr lang="pl-PL" dirty="0"/>
              <a:t>GAMES/B, </a:t>
            </a:r>
            <a:r>
              <a:rPr lang="pl-PL" dirty="0" err="1"/>
              <a:t>load</a:t>
            </a:r>
            <a:r>
              <a:rPr lang="pl-PL" dirty="0"/>
              <a:t> BOULDER</a:t>
            </a:r>
          </a:p>
          <a:p>
            <a:pPr marL="171450" indent="-171450">
              <a:buFontTx/>
              <a:buChar char="-"/>
            </a:pPr>
            <a:r>
              <a:rPr lang="pl-PL" dirty="0"/>
              <a:t>RESET, DIR, OPEN15,8,15,”CD&lt;-, DIR, SHIFT+RUN/STOP</a:t>
            </a:r>
          </a:p>
          <a:p>
            <a:pPr marL="171450" indent="-171450">
              <a:buFontTx/>
              <a:buChar char="-"/>
            </a:pPr>
            <a:r>
              <a:rPr lang="pl-PL" dirty="0"/>
              <a:t>PATCHED, </a:t>
            </a:r>
            <a:r>
              <a:rPr lang="pl-PL" dirty="0" err="1"/>
              <a:t>various</a:t>
            </a:r>
            <a:r>
              <a:rPr lang="pl-PL" dirty="0"/>
              <a:t> </a:t>
            </a:r>
            <a:r>
              <a:rPr lang="pl-PL" dirty="0" err="1"/>
              <a:t>types</a:t>
            </a:r>
            <a:r>
              <a:rPr lang="pl-PL" dirty="0"/>
              <a:t>, </a:t>
            </a:r>
            <a:r>
              <a:rPr lang="pl-PL" dirty="0" err="1"/>
              <a:t>enter</a:t>
            </a:r>
            <a:r>
              <a:rPr lang="pl-PL" dirty="0"/>
              <a:t>/</a:t>
            </a:r>
            <a:r>
              <a:rPr lang="pl-PL" dirty="0" err="1"/>
              <a:t>exit</a:t>
            </a:r>
            <a:r>
              <a:rPr lang="pl-PL" dirty="0"/>
              <a:t> image, startup LEMMINGS, RESET, DIR, startup TURBO</a:t>
            </a:r>
          </a:p>
          <a:p>
            <a:pPr marL="171450" indent="-171450">
              <a:buFontTx/>
              <a:buChar char="-"/>
            </a:pPr>
            <a:r>
              <a:rPr lang="pl-PL" dirty="0"/>
              <a:t>RESET, SHIFT+RUN/STOP, GEOS, </a:t>
            </a:r>
            <a:r>
              <a:rPr lang="pl-PL" dirty="0" err="1"/>
              <a:t>next,next,next</a:t>
            </a:r>
            <a:r>
              <a:rPr lang="pl-PL" dirty="0"/>
              <a:t>, C=+O, C=+7, C=+Y</a:t>
            </a:r>
          </a:p>
          <a:p>
            <a:pPr marL="171450" indent="-171450">
              <a:buFontTx/>
              <a:buChar char="-"/>
            </a:pPr>
            <a:r>
              <a:rPr lang="pl-PL" dirty="0"/>
              <a:t>stop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7268817-4071-8E3D-3888-193B1BB7B9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1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Where</a:t>
            </a:r>
            <a:r>
              <a:rPr lang="pl-PL" dirty="0"/>
              <a:t> to go from </a:t>
            </a:r>
            <a:r>
              <a:rPr lang="pl-PL" dirty="0" err="1"/>
              <a:t>here</a:t>
            </a:r>
            <a:r>
              <a:rPr lang="pl-PL" dirty="0"/>
              <a:t>:</a:t>
            </a:r>
          </a:p>
          <a:p>
            <a:endParaRPr lang="pl-PL" dirty="0"/>
          </a:p>
          <a:p>
            <a:pPr marL="285750" indent="-285750">
              <a:buFontTx/>
              <a:buChar char="-"/>
            </a:pPr>
            <a:r>
              <a:rPr lang="pl-PL" dirty="0" err="1"/>
              <a:t>I’m</a:t>
            </a:r>
            <a:r>
              <a:rPr lang="pl-PL" dirty="0"/>
              <a:t> </a:t>
            </a:r>
            <a:r>
              <a:rPr lang="pl-PL" dirty="0" err="1"/>
              <a:t>satisfied</a:t>
            </a:r>
            <a:r>
              <a:rPr lang="pl-PL" dirty="0"/>
              <a:t> with the hardware – my </a:t>
            </a:r>
            <a:r>
              <a:rPr lang="pl-PL" dirty="0" err="1"/>
              <a:t>goals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achieved</a:t>
            </a:r>
            <a:endParaRPr lang="pl-PL" dirty="0"/>
          </a:p>
          <a:p>
            <a:pPr marL="285750" indent="-285750">
              <a:buFontTx/>
              <a:buChar char="-"/>
            </a:pPr>
            <a:r>
              <a:rPr lang="pl-PL" dirty="0" err="1"/>
              <a:t>Circuit</a:t>
            </a:r>
            <a:r>
              <a:rPr lang="pl-PL" dirty="0"/>
              <a:t> design, PCB design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, </a:t>
            </a:r>
            <a:r>
              <a:rPr lang="pl-PL" dirty="0" err="1"/>
              <a:t>tool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excellent</a:t>
            </a:r>
            <a:r>
              <a:rPr lang="pl-PL" dirty="0"/>
              <a:t>, </a:t>
            </a:r>
            <a:r>
              <a:rPr lang="pl-PL" dirty="0" err="1"/>
              <a:t>manufacturing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and </a:t>
            </a:r>
            <a:r>
              <a:rPr lang="pl-PL" dirty="0" err="1"/>
              <a:t>cheap</a:t>
            </a:r>
            <a:endParaRPr lang="pl-PL" dirty="0"/>
          </a:p>
          <a:p>
            <a:pPr marL="285750" indent="-285750">
              <a:buFontTx/>
              <a:buChar char="-"/>
            </a:pPr>
            <a:r>
              <a:rPr lang="pl-PL" dirty="0" err="1"/>
              <a:t>Patching</a:t>
            </a:r>
            <a:r>
              <a:rPr lang="pl-PL" dirty="0"/>
              <a:t> hardware via </a:t>
            </a:r>
            <a:r>
              <a:rPr lang="pl-PL" dirty="0" err="1"/>
              <a:t>firmware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easy</a:t>
            </a:r>
            <a:endParaRPr lang="pl-PL" dirty="0"/>
          </a:p>
          <a:p>
            <a:pPr marL="285750" indent="-285750">
              <a:buFontTx/>
              <a:buChar char="-"/>
            </a:pPr>
            <a:r>
              <a:rPr lang="pl-PL" dirty="0"/>
              <a:t>Good hardware design </a:t>
            </a:r>
            <a:r>
              <a:rPr lang="pl-PL" dirty="0" err="1"/>
              <a:t>is</a:t>
            </a:r>
            <a:r>
              <a:rPr lang="pl-PL" dirty="0"/>
              <a:t> hard! </a:t>
            </a:r>
            <a:r>
              <a:rPr lang="pl-PL" dirty="0" err="1"/>
              <a:t>Even</a:t>
            </a:r>
            <a:r>
              <a:rPr lang="pl-PL" dirty="0"/>
              <a:t> with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planning</a:t>
            </a:r>
            <a:r>
              <a:rPr lang="pl-PL" dirty="0"/>
              <a:t> </a:t>
            </a:r>
            <a:r>
              <a:rPr lang="pl-PL" dirty="0" err="1"/>
              <a:t>obvious</a:t>
            </a:r>
            <a:r>
              <a:rPr lang="pl-PL" dirty="0"/>
              <a:t> </a:t>
            </a:r>
            <a:r>
              <a:rPr lang="pl-PL" dirty="0" err="1"/>
              <a:t>things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stay</a:t>
            </a:r>
            <a:r>
              <a:rPr lang="pl-PL" dirty="0"/>
              <a:t> </a:t>
            </a:r>
            <a:r>
              <a:rPr lang="pl-PL" dirty="0" err="1"/>
              <a:t>under</a:t>
            </a:r>
            <a:r>
              <a:rPr lang="pl-PL" dirty="0"/>
              <a:t> the radar: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ROM </a:t>
            </a:r>
            <a:r>
              <a:rPr lang="pl-PL" dirty="0" err="1"/>
              <a:t>socket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obvious</a:t>
            </a:r>
            <a:r>
              <a:rPr lang="pl-PL" dirty="0"/>
              <a:t> </a:t>
            </a:r>
            <a:r>
              <a:rPr lang="pl-PL" dirty="0" err="1"/>
              <a:t>thing</a:t>
            </a:r>
            <a:r>
              <a:rPr lang="pl-PL" dirty="0"/>
              <a:t> to </a:t>
            </a:r>
            <a:r>
              <a:rPr lang="pl-PL" dirty="0" err="1"/>
              <a:t>have</a:t>
            </a:r>
            <a:r>
              <a:rPr lang="pl-PL" dirty="0"/>
              <a:t> on </a:t>
            </a:r>
            <a:r>
              <a:rPr lang="pl-PL" dirty="0" err="1"/>
              <a:t>cartridge</a:t>
            </a:r>
            <a:r>
              <a:rPr lang="pl-PL" dirty="0"/>
              <a:t>, but I was </a:t>
            </a:r>
            <a:r>
              <a:rPr lang="pl-PL" dirty="0" err="1"/>
              <a:t>focused</a:t>
            </a:r>
            <a:r>
              <a:rPr lang="pl-PL" dirty="0"/>
              <a:t> on </a:t>
            </a:r>
            <a:r>
              <a:rPr lang="pl-PL" dirty="0" err="1"/>
              <a:t>replicating</a:t>
            </a:r>
            <a:r>
              <a:rPr lang="pl-PL" dirty="0"/>
              <a:t> </a:t>
            </a:r>
            <a:r>
              <a:rPr lang="pl-PL" dirty="0" err="1"/>
              <a:t>paddle</a:t>
            </a:r>
            <a:endParaRPr lang="pl-PL" dirty="0"/>
          </a:p>
          <a:p>
            <a:pPr marL="742950" lvl="1" indent="-285750">
              <a:buFontTx/>
              <a:buChar char="-"/>
            </a:pP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next</a:t>
            </a:r>
            <a:r>
              <a:rPr lang="pl-PL" dirty="0"/>
              <a:t>/</a:t>
            </a:r>
            <a:r>
              <a:rPr lang="pl-PL" dirty="0" err="1"/>
              <a:t>prv</a:t>
            </a:r>
            <a:r>
              <a:rPr lang="pl-PL" dirty="0"/>
              <a:t> </a:t>
            </a:r>
            <a:r>
              <a:rPr lang="pl-PL" dirty="0" err="1"/>
              <a:t>buttons</a:t>
            </a:r>
            <a:r>
              <a:rPr lang="pl-PL" dirty="0"/>
              <a:t> (SD2IEC) I </a:t>
            </a:r>
            <a:r>
              <a:rPr lang="pl-PL" dirty="0" err="1"/>
              <a:t>put</a:t>
            </a:r>
            <a:r>
              <a:rPr lang="pl-PL" dirty="0"/>
              <a:t> </a:t>
            </a:r>
            <a:r>
              <a:rPr lang="pl-PL" dirty="0" err="1"/>
              <a:t>unobtainium</a:t>
            </a:r>
            <a:r>
              <a:rPr lang="pl-PL" dirty="0"/>
              <a:t> Expansion Port </a:t>
            </a:r>
            <a:r>
              <a:rPr lang="pl-PL" dirty="0" err="1"/>
              <a:t>connector</a:t>
            </a:r>
            <a:r>
              <a:rPr lang="pl-PL" dirty="0"/>
              <a:t> </a:t>
            </a:r>
          </a:p>
          <a:p>
            <a:pPr marL="742950" lvl="1" indent="-285750">
              <a:buFontTx/>
              <a:buChar char="-"/>
            </a:pP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pins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 via </a:t>
            </a:r>
            <a:r>
              <a:rPr lang="pl-PL" dirty="0" err="1"/>
              <a:t>firmware</a:t>
            </a:r>
            <a:r>
              <a:rPr lang="pl-PL" dirty="0"/>
              <a:t> update 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must</a:t>
            </a:r>
            <a:r>
              <a:rPr lang="pl-PL" dirty="0"/>
              <a:t> be </a:t>
            </a:r>
            <a:r>
              <a:rPr lang="pl-PL" dirty="0" err="1"/>
              <a:t>exposed</a:t>
            </a:r>
            <a:endParaRPr lang="pl-PL" dirty="0"/>
          </a:p>
          <a:p>
            <a:pPr marL="285750" indent="-285750">
              <a:buFontTx/>
              <a:buChar char="-"/>
            </a:pPr>
            <a:endParaRPr lang="pl-PL" dirty="0"/>
          </a:p>
          <a:p>
            <a:endParaRPr lang="pl-PL" dirty="0"/>
          </a:p>
          <a:p>
            <a:r>
              <a:rPr lang="pl-PL" dirty="0"/>
              <a:t>Not </a:t>
            </a:r>
            <a:r>
              <a:rPr lang="pl-PL" dirty="0" err="1"/>
              <a:t>going</a:t>
            </a:r>
            <a:r>
              <a:rPr lang="pl-PL" dirty="0"/>
              <a:t> to:</a:t>
            </a:r>
          </a:p>
          <a:p>
            <a:pPr marL="742950" lvl="1" indent="-285750">
              <a:buFontTx/>
              <a:buChar char="-"/>
            </a:pPr>
            <a:r>
              <a:rPr lang="pl-PL" dirty="0" err="1"/>
              <a:t>develop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further</a:t>
            </a:r>
            <a:r>
              <a:rPr lang="pl-PL" dirty="0"/>
              <a:t> from hardware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firmware</a:t>
            </a:r>
            <a:r>
              <a:rPr lang="pl-PL" dirty="0"/>
              <a:t> </a:t>
            </a:r>
            <a:r>
              <a:rPr lang="pl-PL" dirty="0" err="1"/>
              <a:t>side</a:t>
            </a:r>
            <a:endParaRPr lang="pl-PL" dirty="0"/>
          </a:p>
          <a:p>
            <a:pPr marL="742950" lvl="1" indent="-285750">
              <a:buFontTx/>
              <a:buChar char="-"/>
            </a:pPr>
            <a:r>
              <a:rPr lang="pl-PL" dirty="0" err="1"/>
              <a:t>revisit</a:t>
            </a:r>
            <a:r>
              <a:rPr lang="pl-PL" dirty="0"/>
              <a:t> SD2CBM idea </a:t>
            </a:r>
            <a:r>
              <a:rPr lang="pl-PL" dirty="0" err="1"/>
              <a:t>based</a:t>
            </a:r>
            <a:r>
              <a:rPr lang="pl-PL" dirty="0"/>
              <a:t> on SD2IEC </a:t>
            </a:r>
            <a:r>
              <a:rPr lang="pl-PL" dirty="0" err="1"/>
              <a:t>codebase</a:t>
            </a:r>
            <a:endParaRPr lang="pl-PL" dirty="0"/>
          </a:p>
          <a:p>
            <a:r>
              <a:rPr lang="pl-PL" dirty="0"/>
              <a:t>Going to:</a:t>
            </a:r>
          </a:p>
          <a:p>
            <a:pPr marL="742950" lvl="1" indent="-285750">
              <a:buFontTx/>
              <a:buChar char="-"/>
            </a:pPr>
            <a:r>
              <a:rPr lang="pl-PL" dirty="0" err="1"/>
              <a:t>Continue</a:t>
            </a:r>
            <a:r>
              <a:rPr lang="pl-PL" dirty="0"/>
              <a:t> with software </a:t>
            </a:r>
            <a:r>
              <a:rPr lang="pl-PL" dirty="0" err="1"/>
              <a:t>patching</a:t>
            </a:r>
            <a:r>
              <a:rPr lang="pl-PL" dirty="0"/>
              <a:t>,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with high </a:t>
            </a:r>
            <a:r>
              <a:rPr lang="pl-PL" dirty="0" err="1"/>
              <a:t>reward</a:t>
            </a:r>
            <a:endParaRPr lang="pl-PL" dirty="0"/>
          </a:p>
          <a:p>
            <a:r>
              <a:rPr lang="pl-PL" dirty="0" err="1"/>
              <a:t>Hoping</a:t>
            </a:r>
            <a:r>
              <a:rPr lang="pl-PL" dirty="0"/>
              <a:t> to:</a:t>
            </a:r>
          </a:p>
          <a:p>
            <a:pPr marL="742950" lvl="1" indent="-285750">
              <a:buFontTx/>
              <a:buChar char="-"/>
            </a:pPr>
            <a:r>
              <a:rPr lang="pl-PL" dirty="0" err="1"/>
              <a:t>Eventually</a:t>
            </a:r>
            <a:r>
              <a:rPr lang="pl-PL" dirty="0"/>
              <a:t> start Pi1551 </a:t>
            </a:r>
            <a:r>
              <a:rPr lang="pl-PL" dirty="0" err="1"/>
              <a:t>project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a </a:t>
            </a:r>
            <a:r>
              <a:rPr lang="pl-PL" dirty="0" err="1"/>
              <a:t>RPi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run a </a:t>
            </a:r>
            <a:r>
              <a:rPr lang="pl-PL" dirty="0" err="1"/>
              <a:t>cycle-exact</a:t>
            </a:r>
            <a:r>
              <a:rPr lang="pl-PL" dirty="0"/>
              <a:t> emulator of 1551</a:t>
            </a:r>
          </a:p>
          <a:p>
            <a:pPr marL="1200150" lvl="2" indent="-285750">
              <a:buFontTx/>
              <a:buChar char="-"/>
            </a:pPr>
            <a:r>
              <a:rPr lang="pl-PL" dirty="0"/>
              <a:t>Pi1541 </a:t>
            </a:r>
            <a:r>
              <a:rPr lang="pl-PL" dirty="0" err="1"/>
              <a:t>already</a:t>
            </a:r>
            <a:r>
              <a:rPr lang="pl-PL" dirty="0"/>
              <a:t> </a:t>
            </a:r>
            <a:r>
              <a:rPr lang="pl-PL" dirty="0" err="1"/>
              <a:t>works</a:t>
            </a:r>
            <a:r>
              <a:rPr lang="pl-PL" dirty="0"/>
              <a:t>, 1551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1541</a:t>
            </a:r>
          </a:p>
          <a:p>
            <a:pPr marL="1200150" lvl="2" indent="-285750">
              <a:buFontTx/>
              <a:buChar char="-"/>
            </a:pPr>
            <a:r>
              <a:rPr lang="pl-PL" dirty="0"/>
              <a:t>TCBM </a:t>
            </a:r>
            <a:r>
              <a:rPr lang="pl-PL" dirty="0" err="1"/>
              <a:t>connector</a:t>
            </a:r>
            <a:r>
              <a:rPr lang="pl-PL" dirty="0"/>
              <a:t> on the TCBM2SD </a:t>
            </a:r>
            <a:r>
              <a:rPr lang="pl-PL" dirty="0" err="1"/>
              <a:t>already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3.3V </a:t>
            </a:r>
            <a:r>
              <a:rPr lang="pl-PL" dirty="0" err="1"/>
              <a:t>levels</a:t>
            </a:r>
            <a:r>
              <a:rPr lang="pl-PL" dirty="0"/>
              <a:t>, no extra hardware </a:t>
            </a:r>
            <a:r>
              <a:rPr lang="pl-PL" dirty="0" err="1"/>
              <a:t>needed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722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How to </a:t>
            </a:r>
            <a:r>
              <a:rPr lang="pl-PL" dirty="0" err="1"/>
              <a:t>get</a:t>
            </a:r>
            <a:r>
              <a:rPr lang="pl-PL" dirty="0"/>
              <a:t> one of </a:t>
            </a:r>
            <a:r>
              <a:rPr lang="pl-PL" dirty="0" err="1"/>
              <a:t>these</a:t>
            </a:r>
            <a:r>
              <a:rPr lang="pl-PL" dirty="0"/>
              <a:t>. </a:t>
            </a:r>
          </a:p>
          <a:p>
            <a:endParaRPr lang="pl-PL" dirty="0"/>
          </a:p>
          <a:p>
            <a:r>
              <a:rPr lang="pl-PL" dirty="0" err="1"/>
              <a:t>All</a:t>
            </a:r>
            <a:r>
              <a:rPr lang="pl-PL" dirty="0"/>
              <a:t> the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published</a:t>
            </a:r>
            <a:r>
              <a:rPr lang="pl-PL" dirty="0"/>
              <a:t> on </a:t>
            </a:r>
            <a:r>
              <a:rPr lang="pl-PL" dirty="0" err="1"/>
              <a:t>github</a:t>
            </a:r>
            <a:r>
              <a:rPr lang="pl-PL" dirty="0"/>
              <a:t>.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Kicad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with </a:t>
            </a:r>
            <a:r>
              <a:rPr lang="pl-PL" dirty="0" err="1"/>
              <a:t>schematic</a:t>
            </a:r>
            <a:r>
              <a:rPr lang="pl-PL" dirty="0"/>
              <a:t> and PCB design, </a:t>
            </a:r>
            <a:r>
              <a:rPr lang="pl-PL" dirty="0" err="1"/>
              <a:t>bills</a:t>
            </a:r>
            <a:r>
              <a:rPr lang="pl-PL" dirty="0"/>
              <a:t> of materials and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.</a:t>
            </a:r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firmware</a:t>
            </a:r>
            <a:r>
              <a:rPr lang="pl-PL" dirty="0"/>
              <a:t>, software </a:t>
            </a:r>
            <a:r>
              <a:rPr lang="pl-PL" dirty="0" err="1"/>
              <a:t>available</a:t>
            </a:r>
            <a:r>
              <a:rPr lang="pl-PL" dirty="0"/>
              <a:t>.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the </a:t>
            </a:r>
            <a:r>
              <a:rPr lang="pl-PL" dirty="0" err="1"/>
              <a:t>patched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pl-PL" dirty="0"/>
              <a:t> and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for the </a:t>
            </a:r>
            <a:r>
              <a:rPr lang="pl-PL" dirty="0" err="1"/>
              <a:t>patches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of tchem.</a:t>
            </a:r>
          </a:p>
          <a:p>
            <a:endParaRPr lang="pl-PL" dirty="0"/>
          </a:p>
          <a:p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published</a:t>
            </a:r>
            <a:r>
              <a:rPr lang="pl-PL" dirty="0"/>
              <a:t> on </a:t>
            </a:r>
            <a:r>
              <a:rPr lang="pl-PL" dirty="0" err="1"/>
              <a:t>PCBWay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order the </a:t>
            </a:r>
            <a:r>
              <a:rPr lang="pl-PL" dirty="0" err="1"/>
              <a:t>board</a:t>
            </a:r>
            <a:r>
              <a:rPr lang="pl-PL" dirty="0"/>
              <a:t> and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put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of the </a:t>
            </a:r>
            <a:r>
              <a:rPr lang="pl-PL" dirty="0" err="1"/>
              <a:t>stuff</a:t>
            </a:r>
            <a:r>
              <a:rPr lang="pl-PL" dirty="0"/>
              <a:t> </a:t>
            </a:r>
            <a:r>
              <a:rPr lang="pl-PL" dirty="0" err="1"/>
              <a:t>together</a:t>
            </a:r>
            <a:r>
              <a:rPr lang="pl-PL" dirty="0"/>
              <a:t>. But I </a:t>
            </a:r>
            <a:r>
              <a:rPr lang="pl-PL" dirty="0" err="1"/>
              <a:t>guess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</a:t>
            </a:r>
            <a:r>
              <a:rPr lang="pl-PL" dirty="0" err="1"/>
              <a:t>flash</a:t>
            </a:r>
            <a:r>
              <a:rPr lang="pl-PL" dirty="0"/>
              <a:t> the </a:t>
            </a:r>
            <a:r>
              <a:rPr lang="pl-PL" dirty="0" err="1"/>
              <a:t>firmware</a:t>
            </a:r>
            <a:r>
              <a:rPr lang="pl-PL" dirty="0"/>
              <a:t> on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. 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know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Now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you’re</a:t>
            </a:r>
            <a:r>
              <a:rPr lang="pl-PL" dirty="0"/>
              <a:t> not </a:t>
            </a:r>
            <a:r>
              <a:rPr lang="pl-PL" dirty="0" err="1"/>
              <a:t>capable</a:t>
            </a:r>
            <a:r>
              <a:rPr lang="pl-PL" dirty="0"/>
              <a:t> of </a:t>
            </a:r>
            <a:r>
              <a:rPr lang="pl-PL" dirty="0" err="1"/>
              <a:t>building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on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and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want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ready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immediately</a:t>
            </a:r>
            <a:r>
              <a:rPr lang="pl-PL" dirty="0"/>
              <a:t> – </a:t>
            </a:r>
            <a:r>
              <a:rPr lang="pl-PL" dirty="0" err="1"/>
              <a:t>contact</a:t>
            </a:r>
            <a:r>
              <a:rPr lang="pl-PL" dirty="0"/>
              <a:t> me. I </a:t>
            </a:r>
            <a:r>
              <a:rPr lang="pl-PL" dirty="0" err="1"/>
              <a:t>might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spare</a:t>
            </a:r>
            <a:r>
              <a:rPr lang="pl-PL" dirty="0"/>
              <a:t> </a:t>
            </a:r>
            <a:r>
              <a:rPr lang="pl-PL" dirty="0" err="1"/>
              <a:t>units</a:t>
            </a:r>
            <a:r>
              <a:rPr lang="pl-PL" dirty="0"/>
              <a:t> </a:t>
            </a:r>
            <a:r>
              <a:rPr lang="pl-PL" dirty="0" err="1"/>
              <a:t>left</a:t>
            </a:r>
            <a:r>
              <a:rPr lang="pl-PL" dirty="0"/>
              <a:t> and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there’s</a:t>
            </a:r>
            <a:r>
              <a:rPr lang="pl-PL" dirty="0"/>
              <a:t> </a:t>
            </a:r>
            <a:r>
              <a:rPr lang="pl-PL" dirty="0" err="1"/>
              <a:t>enough</a:t>
            </a:r>
            <a:endParaRPr lang="pl-PL" dirty="0"/>
          </a:p>
          <a:p>
            <a:r>
              <a:rPr lang="pl-PL" dirty="0" err="1"/>
              <a:t>Interest</a:t>
            </a:r>
            <a:r>
              <a:rPr lang="pl-PL" dirty="0"/>
              <a:t> I </a:t>
            </a:r>
            <a:r>
              <a:rPr lang="pl-PL" dirty="0" err="1"/>
              <a:t>can</a:t>
            </a:r>
            <a:r>
              <a:rPr lang="pl-PL" dirty="0"/>
              <a:t> order </a:t>
            </a:r>
            <a:r>
              <a:rPr lang="pl-PL" dirty="0" err="1"/>
              <a:t>more</a:t>
            </a:r>
            <a:r>
              <a:rPr lang="pl-PL" dirty="0"/>
              <a:t>.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find</a:t>
            </a:r>
            <a:r>
              <a:rPr lang="pl-PL" dirty="0"/>
              <a:t> my email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easily</a:t>
            </a:r>
            <a:r>
              <a:rPr lang="pl-PL" dirty="0"/>
              <a:t>, </a:t>
            </a:r>
            <a:r>
              <a:rPr lang="pl-PL" dirty="0" err="1"/>
              <a:t>it’s</a:t>
            </a:r>
            <a:r>
              <a:rPr lang="pl-PL" dirty="0"/>
              <a:t> in </a:t>
            </a:r>
            <a:r>
              <a:rPr lang="pl-PL" dirty="0" err="1"/>
              <a:t>plenty</a:t>
            </a:r>
            <a:r>
              <a:rPr lang="pl-PL" dirty="0"/>
              <a:t> of </a:t>
            </a:r>
            <a:r>
              <a:rPr lang="pl-PL" dirty="0" err="1"/>
              <a:t>places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the </a:t>
            </a:r>
            <a:r>
              <a:rPr lang="pl-PL" dirty="0" err="1"/>
              <a:t>internet</a:t>
            </a:r>
            <a:r>
              <a:rPr lang="pl-PL" dirty="0"/>
              <a:t>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577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Ok, </a:t>
            </a:r>
            <a:r>
              <a:rPr lang="pl-PL" dirty="0" err="1"/>
              <a:t>that’s</a:t>
            </a:r>
            <a:r>
              <a:rPr lang="pl-PL" dirty="0"/>
              <a:t> the end of my piece. I want to </a:t>
            </a:r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for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and </a:t>
            </a:r>
            <a:r>
              <a:rPr lang="pl-PL" dirty="0" err="1"/>
              <a:t>attention</a:t>
            </a:r>
            <a:r>
              <a:rPr lang="pl-PL" dirty="0"/>
              <a:t>. And for the </a:t>
            </a:r>
            <a:r>
              <a:rPr lang="pl-PL" dirty="0" err="1"/>
              <a:t>opportuinity</a:t>
            </a:r>
            <a:r>
              <a:rPr lang="pl-PL" dirty="0"/>
              <a:t> of </a:t>
            </a:r>
            <a:r>
              <a:rPr lang="pl-PL" dirty="0" err="1"/>
              <a:t>presenting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 </a:t>
            </a:r>
            <a:r>
              <a:rPr lang="pl-PL" dirty="0" err="1"/>
              <a:t>today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I want to </a:t>
            </a:r>
            <a:r>
              <a:rPr lang="pl-PL" dirty="0" err="1"/>
              <a:t>say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a </a:t>
            </a:r>
            <a:r>
              <a:rPr lang="pl-PL" dirty="0" err="1"/>
              <a:t>project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wouldn’t</a:t>
            </a:r>
            <a:r>
              <a:rPr lang="pl-PL" dirty="0"/>
              <a:t> be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the </a:t>
            </a:r>
            <a:r>
              <a:rPr lang="pl-PL" dirty="0" err="1"/>
              <a:t>people</a:t>
            </a:r>
            <a:r>
              <a:rPr lang="pl-PL" dirty="0"/>
              <a:t>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made</a:t>
            </a:r>
            <a:r>
              <a:rPr lang="pl-PL" dirty="0"/>
              <a:t> a choice in the past. </a:t>
            </a:r>
            <a:r>
              <a:rPr lang="pl-PL" dirty="0" err="1"/>
              <a:t>Their</a:t>
            </a:r>
            <a:r>
              <a:rPr lang="pl-PL" dirty="0"/>
              <a:t> choice was to </a:t>
            </a:r>
            <a:r>
              <a:rPr lang="pl-PL" dirty="0" err="1"/>
              <a:t>document</a:t>
            </a:r>
            <a:r>
              <a:rPr lang="pl-PL" dirty="0"/>
              <a:t> and open </a:t>
            </a:r>
            <a:r>
              <a:rPr lang="pl-PL" dirty="0" err="1"/>
              <a:t>source</a:t>
            </a:r>
            <a:endParaRPr lang="pl-PL" dirty="0"/>
          </a:p>
          <a:p>
            <a:r>
              <a:rPr lang="pl-PL" dirty="0" err="1"/>
              <a:t>their</a:t>
            </a:r>
            <a:r>
              <a:rPr lang="pl-PL" dirty="0"/>
              <a:t> hardware and software </a:t>
            </a:r>
            <a:r>
              <a:rPr lang="pl-PL" dirty="0" err="1"/>
              <a:t>projects</a:t>
            </a:r>
            <a:r>
              <a:rPr lang="pl-PL" dirty="0"/>
              <a:t>. I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complete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within</a:t>
            </a:r>
            <a:r>
              <a:rPr lang="pl-PL" dirty="0"/>
              <a:t> </a:t>
            </a:r>
            <a:r>
              <a:rPr lang="pl-PL" dirty="0" err="1"/>
              <a:t>such</a:t>
            </a:r>
            <a:r>
              <a:rPr lang="pl-PL" dirty="0"/>
              <a:t> </a:t>
            </a:r>
            <a:r>
              <a:rPr lang="pl-PL" dirty="0" err="1"/>
              <a:t>short</a:t>
            </a:r>
            <a:r>
              <a:rPr lang="pl-PL" dirty="0"/>
              <a:t> </a:t>
            </a:r>
            <a:r>
              <a:rPr lang="pl-PL" dirty="0" err="1"/>
              <a:t>timeframe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was </a:t>
            </a:r>
            <a:r>
              <a:rPr lang="pl-PL" dirty="0" err="1"/>
              <a:t>plenty</a:t>
            </a:r>
            <a:r>
              <a:rPr lang="pl-PL" dirty="0"/>
              <a:t> of </a:t>
            </a:r>
            <a:r>
              <a:rPr lang="pl-PL" dirty="0" err="1"/>
              <a:t>information</a:t>
            </a:r>
            <a:r>
              <a:rPr lang="pl-PL" dirty="0"/>
              <a:t> and </a:t>
            </a:r>
            <a:r>
              <a:rPr lang="pl-PL" dirty="0" err="1"/>
              <a:t>examples</a:t>
            </a:r>
            <a:r>
              <a:rPr lang="pl-PL" dirty="0"/>
              <a:t> out </a:t>
            </a:r>
            <a:r>
              <a:rPr lang="pl-PL" dirty="0" err="1"/>
              <a:t>there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project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my </a:t>
            </a:r>
            <a:r>
              <a:rPr lang="pl-PL" dirty="0" err="1"/>
              <a:t>work</a:t>
            </a:r>
            <a:r>
              <a:rPr lang="pl-PL" dirty="0"/>
              <a:t> </a:t>
            </a:r>
            <a:r>
              <a:rPr lang="pl-PL" dirty="0" err="1"/>
              <a:t>already</a:t>
            </a:r>
            <a:r>
              <a:rPr lang="pl-PL" dirty="0"/>
              <a:t>: Per </a:t>
            </a:r>
            <a:r>
              <a:rPr lang="pl-PL" dirty="0" err="1"/>
              <a:t>Bengtsson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produced</a:t>
            </a:r>
            <a:r>
              <a:rPr lang="pl-PL" dirty="0"/>
              <a:t> a modern </a:t>
            </a:r>
            <a:r>
              <a:rPr lang="pl-PL" dirty="0" err="1"/>
              <a:t>replica</a:t>
            </a:r>
            <a:r>
              <a:rPr lang="pl-PL" dirty="0"/>
              <a:t> of the small </a:t>
            </a:r>
            <a:r>
              <a:rPr lang="pl-PL" dirty="0" err="1"/>
              <a:t>triport</a:t>
            </a:r>
            <a:r>
              <a:rPr lang="pl-PL" dirty="0"/>
              <a:t> chip as a </a:t>
            </a:r>
            <a:r>
              <a:rPr lang="pl-PL" dirty="0" err="1"/>
              <a:t>standalone</a:t>
            </a:r>
            <a:r>
              <a:rPr lang="pl-PL" dirty="0"/>
              <a:t> </a:t>
            </a:r>
            <a:r>
              <a:rPr lang="pl-PL" dirty="0" err="1"/>
              <a:t>product</a:t>
            </a:r>
            <a:r>
              <a:rPr lang="pl-PL" dirty="0"/>
              <a:t>.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 to </a:t>
            </a:r>
            <a:r>
              <a:rPr lang="pl-PL" dirty="0" err="1"/>
              <a:t>repair</a:t>
            </a:r>
            <a:r>
              <a:rPr lang="pl-PL" dirty="0"/>
              <a:t> </a:t>
            </a:r>
            <a:r>
              <a:rPr lang="pl-PL" dirty="0" err="1"/>
              <a:t>broken</a:t>
            </a:r>
            <a:r>
              <a:rPr lang="pl-PL" dirty="0"/>
              <a:t> </a:t>
            </a:r>
            <a:r>
              <a:rPr lang="pl-PL" dirty="0" err="1"/>
              <a:t>paddles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Just </a:t>
            </a:r>
            <a:r>
              <a:rPr lang="pl-PL" dirty="0" err="1"/>
              <a:t>wanted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greetings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to the </a:t>
            </a:r>
            <a:r>
              <a:rPr lang="pl-PL" dirty="0" err="1"/>
              <a:t>awesome</a:t>
            </a:r>
            <a:r>
              <a:rPr lang="pl-PL" dirty="0"/>
              <a:t> </a:t>
            </a:r>
            <a:r>
              <a:rPr lang="pl-PL" dirty="0" err="1"/>
              <a:t>community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plus4world forum.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guys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super nice.</a:t>
            </a:r>
          </a:p>
          <a:p>
            <a:endParaRPr lang="pl-PL" dirty="0"/>
          </a:p>
          <a:p>
            <a:r>
              <a:rPr lang="pl-PL" dirty="0"/>
              <a:t>Ok,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from me.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43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First </a:t>
            </a:r>
            <a:r>
              <a:rPr lang="pl-PL" dirty="0" err="1"/>
              <a:t>let</a:t>
            </a:r>
            <a:r>
              <a:rPr lang="pl-PL" dirty="0"/>
              <a:t> me </a:t>
            </a:r>
            <a:r>
              <a:rPr lang="pl-PL" dirty="0" err="1"/>
              <a:t>introduce</a:t>
            </a:r>
            <a:r>
              <a:rPr lang="pl-PL" dirty="0"/>
              <a:t> </a:t>
            </a:r>
            <a:r>
              <a:rPr lang="pl-PL" dirty="0" err="1"/>
              <a:t>myself</a:t>
            </a:r>
            <a:r>
              <a:rPr lang="pl-PL" dirty="0"/>
              <a:t>. My </a:t>
            </a:r>
            <a:r>
              <a:rPr lang="pl-PL" dirty="0" err="1"/>
              <a:t>name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Maciej Witkowiak</a:t>
            </a:r>
          </a:p>
          <a:p>
            <a:pPr marL="0" indent="0">
              <a:buFontTx/>
              <a:buNone/>
            </a:pPr>
            <a:r>
              <a:rPr lang="pl-PL" dirty="0"/>
              <a:t>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involved</a:t>
            </a:r>
            <a:r>
              <a:rPr lang="pl-PL" dirty="0"/>
              <a:t> with </a:t>
            </a:r>
            <a:r>
              <a:rPr lang="pl-PL" dirty="0" err="1"/>
              <a:t>Commodore</a:t>
            </a:r>
            <a:r>
              <a:rPr lang="pl-PL" dirty="0"/>
              <a:t> C64 and 128 </a:t>
            </a:r>
            <a:r>
              <a:rPr lang="pl-PL" dirty="0" err="1"/>
              <a:t>since</a:t>
            </a:r>
            <a:r>
              <a:rPr lang="pl-PL" dirty="0"/>
              <a:t> 1992</a:t>
            </a:r>
          </a:p>
          <a:p>
            <a:pPr marL="0" indent="0">
              <a:buFontTx/>
              <a:buNone/>
            </a:pPr>
            <a:r>
              <a:rPr lang="pl-PL" dirty="0"/>
              <a:t>My </a:t>
            </a:r>
            <a:r>
              <a:rPr lang="pl-PL" dirty="0" err="1"/>
              <a:t>interests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focused</a:t>
            </a:r>
            <a:r>
              <a:rPr lang="pl-PL" dirty="0"/>
              <a:t> on </a:t>
            </a:r>
            <a:r>
              <a:rPr lang="pl-PL" dirty="0" err="1"/>
              <a:t>niche</a:t>
            </a:r>
            <a:r>
              <a:rPr lang="pl-PL" dirty="0"/>
              <a:t> </a:t>
            </a:r>
            <a:r>
              <a:rPr lang="pl-PL" dirty="0" err="1"/>
              <a:t>topics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GEOS and C128. 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disassembled</a:t>
            </a:r>
            <a:r>
              <a:rPr lang="pl-PL" dirty="0"/>
              <a:t> GEOS </a:t>
            </a:r>
            <a:r>
              <a:rPr lang="pl-PL" dirty="0" err="1"/>
              <a:t>back</a:t>
            </a:r>
            <a:r>
              <a:rPr lang="pl-PL" dirty="0"/>
              <a:t> in 2000, I </a:t>
            </a:r>
            <a:r>
              <a:rPr lang="pl-PL" dirty="0" err="1"/>
              <a:t>wrote</a:t>
            </a:r>
            <a:r>
              <a:rPr lang="pl-PL" dirty="0"/>
              <a:t> </a:t>
            </a:r>
            <a:r>
              <a:rPr lang="pl-PL" dirty="0" err="1"/>
              <a:t>GEOSLib</a:t>
            </a:r>
            <a:r>
              <a:rPr lang="pl-PL" dirty="0"/>
              <a:t> for cc65 C </a:t>
            </a:r>
            <a:r>
              <a:rPr lang="pl-PL" dirty="0" err="1"/>
              <a:t>compiler</a:t>
            </a:r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I </a:t>
            </a:r>
            <a:r>
              <a:rPr lang="pl-PL" dirty="0" err="1"/>
              <a:t>tried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various</a:t>
            </a:r>
            <a:r>
              <a:rPr lang="pl-PL" dirty="0"/>
              <a:t> hardware </a:t>
            </a:r>
            <a:r>
              <a:rPr lang="pl-PL" dirty="0" err="1"/>
              <a:t>expansions</a:t>
            </a:r>
            <a:r>
              <a:rPr lang="pl-PL" dirty="0"/>
              <a:t>. I was not </a:t>
            </a:r>
            <a:r>
              <a:rPr lang="pl-PL" dirty="0" err="1"/>
              <a:t>being</a:t>
            </a:r>
            <a:r>
              <a:rPr lang="pl-PL" dirty="0"/>
              <a:t> </a:t>
            </a:r>
            <a:r>
              <a:rPr lang="pl-PL" dirty="0" err="1"/>
              <a:t>able</a:t>
            </a:r>
            <a:r>
              <a:rPr lang="pl-PL" dirty="0"/>
              <a:t> to </a:t>
            </a:r>
            <a:r>
              <a:rPr lang="pl-PL" dirty="0" err="1"/>
              <a:t>manufacture</a:t>
            </a:r>
            <a:r>
              <a:rPr lang="pl-PL" dirty="0"/>
              <a:t> my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PCBs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was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difficult</a:t>
            </a:r>
            <a:r>
              <a:rPr lang="pl-PL" dirty="0"/>
              <a:t>, but I </a:t>
            </a:r>
            <a:r>
              <a:rPr lang="pl-PL" dirty="0" err="1"/>
              <a:t>managed</a:t>
            </a:r>
            <a:r>
              <a:rPr lang="pl-PL" dirty="0"/>
              <a:t> to </a:t>
            </a:r>
            <a:r>
              <a:rPr lang="pl-PL" dirty="0" err="1"/>
              <a:t>install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IDE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 in my C128 and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with GEOS.</a:t>
            </a:r>
          </a:p>
          <a:p>
            <a:pPr marL="0" indent="0">
              <a:buFontTx/>
              <a:buNone/>
            </a:pPr>
            <a:r>
              <a:rPr lang="pl-PL" dirty="0"/>
              <a:t>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ported</a:t>
            </a:r>
            <a:r>
              <a:rPr lang="pl-PL" dirty="0"/>
              <a:t> </a:t>
            </a:r>
            <a:r>
              <a:rPr lang="pl-PL" dirty="0" err="1"/>
              <a:t>Lunix</a:t>
            </a:r>
            <a:r>
              <a:rPr lang="pl-PL" dirty="0"/>
              <a:t> to C128. </a:t>
            </a:r>
            <a:r>
              <a:rPr lang="pl-PL" dirty="0" err="1"/>
              <a:t>There’s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. First </a:t>
            </a:r>
            <a:r>
              <a:rPr lang="pl-PL" dirty="0" err="1"/>
              <a:t>operating</a:t>
            </a:r>
            <a:r>
              <a:rPr lang="pl-PL" dirty="0"/>
              <a:t> system for 8-bit </a:t>
            </a:r>
            <a:r>
              <a:rPr lang="pl-PL" dirty="0" err="1"/>
              <a:t>computers</a:t>
            </a:r>
            <a:r>
              <a:rPr lang="pl-PL" dirty="0"/>
              <a:t> with TCP/IP </a:t>
            </a:r>
            <a:r>
              <a:rPr lang="pl-PL" dirty="0" err="1"/>
              <a:t>stack</a:t>
            </a:r>
            <a:r>
              <a:rPr lang="pl-PL" dirty="0"/>
              <a:t>. I </a:t>
            </a:r>
            <a:r>
              <a:rPr lang="pl-PL" dirty="0" err="1"/>
              <a:t>had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on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home</a:t>
            </a:r>
            <a:r>
              <a:rPr lang="pl-PL" dirty="0"/>
              <a:t> network with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IP</a:t>
            </a:r>
          </a:p>
          <a:p>
            <a:pPr marL="0" indent="0">
              <a:buFontTx/>
              <a:buNone/>
            </a:pPr>
            <a:r>
              <a:rPr lang="pl-PL" dirty="0"/>
              <a:t>I </a:t>
            </a:r>
            <a:r>
              <a:rPr lang="pl-PL" dirty="0" err="1"/>
              <a:t>paused</a:t>
            </a:r>
            <a:r>
              <a:rPr lang="pl-PL" dirty="0"/>
              <a:t> my </a:t>
            </a:r>
            <a:r>
              <a:rPr lang="pl-PL" dirty="0" err="1"/>
              <a:t>activties</a:t>
            </a:r>
            <a:r>
              <a:rPr lang="pl-PL" dirty="0"/>
              <a:t> with 8-bit </a:t>
            </a:r>
            <a:r>
              <a:rPr lang="pl-PL" dirty="0" err="1"/>
              <a:t>computers</a:t>
            </a:r>
            <a:r>
              <a:rPr lang="pl-PL" dirty="0"/>
              <a:t> in 2001. But I </a:t>
            </a:r>
            <a:r>
              <a:rPr lang="pl-PL" dirty="0" err="1"/>
              <a:t>kept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the hardware and </a:t>
            </a:r>
            <a:r>
              <a:rPr lang="pl-PL" dirty="0" err="1"/>
              <a:t>floppies</a:t>
            </a:r>
            <a:r>
              <a:rPr lang="pl-PL" dirty="0"/>
              <a:t>.</a:t>
            </a:r>
          </a:p>
          <a:p>
            <a:pPr marL="0" indent="0">
              <a:buFontTx/>
              <a:buNone/>
            </a:pPr>
            <a:r>
              <a:rPr lang="pl-PL" dirty="0" err="1"/>
              <a:t>Came</a:t>
            </a:r>
            <a:r>
              <a:rPr lang="pl-PL" dirty="0"/>
              <a:t> </a:t>
            </a:r>
            <a:r>
              <a:rPr lang="pl-PL" dirty="0" err="1"/>
              <a:t>back</a:t>
            </a:r>
            <a:r>
              <a:rPr lang="pl-PL" dirty="0"/>
              <a:t> in 2021 with </a:t>
            </a:r>
            <a:r>
              <a:rPr lang="pl-PL" dirty="0" err="1"/>
              <a:t>bitcoin</a:t>
            </a:r>
            <a:r>
              <a:rPr lang="pl-PL" dirty="0"/>
              <a:t> miner. </a:t>
            </a:r>
            <a:r>
              <a:rPr lang="pl-PL" dirty="0" err="1"/>
              <a:t>There’s</a:t>
            </a:r>
            <a:r>
              <a:rPr lang="pl-PL" dirty="0"/>
              <a:t> my </a:t>
            </a:r>
            <a:r>
              <a:rPr lang="pl-PL" dirty="0" err="1"/>
              <a:t>scene</a:t>
            </a:r>
            <a:r>
              <a:rPr lang="pl-PL" dirty="0"/>
              <a:t> handle YTM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Yattaman</a:t>
            </a:r>
            <a:r>
              <a:rPr lang="pl-PL" dirty="0"/>
              <a:t> of </a:t>
            </a:r>
            <a:r>
              <a:rPr lang="pl-PL" dirty="0" err="1"/>
              <a:t>Elysium</a:t>
            </a:r>
            <a:endParaRPr lang="pl-PL" dirty="0"/>
          </a:p>
          <a:p>
            <a:pPr marL="0" indent="0">
              <a:buFontTx/>
              <a:buNone/>
            </a:pP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happened</a:t>
            </a:r>
            <a:r>
              <a:rPr lang="pl-PL" dirty="0"/>
              <a:t>, </a:t>
            </a:r>
            <a:r>
              <a:rPr lang="pl-PL" dirty="0" err="1"/>
              <a:t>Brush</a:t>
            </a:r>
            <a:r>
              <a:rPr lang="pl-PL" dirty="0"/>
              <a:t> of </a:t>
            </a:r>
            <a:r>
              <a:rPr lang="pl-PL" dirty="0" err="1"/>
              <a:t>Elysium</a:t>
            </a:r>
            <a:r>
              <a:rPr lang="pl-PL" dirty="0"/>
              <a:t> </a:t>
            </a:r>
            <a:r>
              <a:rPr lang="pl-PL" dirty="0" err="1"/>
              <a:t>ported</a:t>
            </a:r>
            <a:r>
              <a:rPr lang="pl-PL" dirty="0"/>
              <a:t> </a:t>
            </a:r>
            <a:r>
              <a:rPr lang="pl-PL" dirty="0" err="1"/>
              <a:t>Amaurote</a:t>
            </a:r>
            <a:r>
              <a:rPr lang="pl-PL" dirty="0"/>
              <a:t> from Atari to C64 and </a:t>
            </a:r>
            <a:r>
              <a:rPr lang="pl-PL" dirty="0" err="1"/>
              <a:t>later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ported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game</a:t>
            </a:r>
            <a:r>
              <a:rPr lang="pl-PL" dirty="0"/>
              <a:t> to C128 to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run in 40 </a:t>
            </a:r>
            <a:r>
              <a:rPr lang="pl-PL" dirty="0" err="1"/>
              <a:t>or</a:t>
            </a:r>
            <a:r>
              <a:rPr lang="pl-PL" dirty="0"/>
              <a:t> 80 </a:t>
            </a:r>
            <a:r>
              <a:rPr lang="pl-PL" dirty="0" err="1"/>
              <a:t>column</a:t>
            </a:r>
            <a:r>
              <a:rPr lang="pl-PL" dirty="0"/>
              <a:t> </a:t>
            </a:r>
            <a:r>
              <a:rPr lang="pl-PL" dirty="0" err="1"/>
              <a:t>mode</a:t>
            </a:r>
            <a:r>
              <a:rPr lang="pl-PL" dirty="0"/>
              <a:t>; </a:t>
            </a:r>
            <a:r>
              <a:rPr lang="pl-PL" dirty="0" err="1"/>
              <a:t>faster</a:t>
            </a:r>
            <a:r>
              <a:rPr lang="pl-PL" dirty="0"/>
              <a:t>, to </a:t>
            </a:r>
            <a:r>
              <a:rPr lang="pl-PL" dirty="0" err="1"/>
              <a:t>its</a:t>
            </a:r>
            <a:r>
              <a:rPr lang="pl-PL" dirty="0"/>
              <a:t> extra </a:t>
            </a:r>
            <a:r>
              <a:rPr lang="pl-PL" dirty="0" err="1"/>
              <a:t>capabilities</a:t>
            </a:r>
            <a:r>
              <a:rPr lang="pl-PL" dirty="0"/>
              <a:t> to </a:t>
            </a:r>
            <a:r>
              <a:rPr lang="pl-PL" dirty="0" err="1"/>
              <a:t>speedup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game</a:t>
            </a:r>
            <a:r>
              <a:rPr lang="pl-PL" dirty="0"/>
              <a:t>, not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due</a:t>
            </a:r>
            <a:r>
              <a:rPr lang="pl-PL" dirty="0"/>
              <a:t> to 2MHz </a:t>
            </a:r>
            <a:r>
              <a:rPr lang="pl-PL" dirty="0" err="1"/>
              <a:t>mode</a:t>
            </a:r>
            <a:r>
              <a:rPr lang="pl-PL" dirty="0"/>
              <a:t> but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various</a:t>
            </a:r>
            <a:r>
              <a:rPr lang="pl-PL" dirty="0"/>
              <a:t> MMU </a:t>
            </a:r>
            <a:r>
              <a:rPr lang="pl-PL" dirty="0" err="1"/>
              <a:t>tricks</a:t>
            </a:r>
            <a:r>
              <a:rPr lang="pl-PL" dirty="0"/>
              <a:t>, zero </a:t>
            </a:r>
            <a:r>
              <a:rPr lang="pl-PL" dirty="0" err="1"/>
              <a:t>page</a:t>
            </a:r>
            <a:r>
              <a:rPr lang="pl-PL" dirty="0"/>
              <a:t> </a:t>
            </a:r>
            <a:r>
              <a:rPr lang="pl-PL" dirty="0" err="1"/>
              <a:t>remapping</a:t>
            </a:r>
            <a:r>
              <a:rPr lang="pl-PL" dirty="0"/>
              <a:t> etc..</a:t>
            </a:r>
          </a:p>
          <a:p>
            <a:pPr marL="0" indent="0">
              <a:buFontTx/>
              <a:buNone/>
            </a:pPr>
            <a:r>
              <a:rPr lang="pl-PL" dirty="0" err="1"/>
              <a:t>There</a:t>
            </a:r>
            <a:r>
              <a:rPr lang="pl-PL" dirty="0"/>
              <a:t> was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: a GEOS port for 8-bit Atari. I </a:t>
            </a:r>
            <a:r>
              <a:rPr lang="pl-PL" dirty="0" err="1"/>
              <a:t>wanted</a:t>
            </a:r>
            <a:r>
              <a:rPr lang="pl-PL" dirty="0"/>
              <a:t> to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and I </a:t>
            </a:r>
            <a:r>
              <a:rPr lang="pl-PL" dirty="0" err="1"/>
              <a:t>ended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with a </a:t>
            </a:r>
            <a:r>
              <a:rPr lang="pl-PL" dirty="0" err="1"/>
              <a:t>complete</a:t>
            </a:r>
            <a:r>
              <a:rPr lang="pl-PL" dirty="0"/>
              <a:t> port.</a:t>
            </a:r>
          </a:p>
          <a:p>
            <a:pPr marL="0" indent="0">
              <a:buFontTx/>
              <a:buNone/>
            </a:pPr>
            <a:r>
              <a:rPr lang="pl-PL" dirty="0"/>
              <a:t>But </a:t>
            </a:r>
            <a:r>
              <a:rPr lang="pl-PL" dirty="0" err="1"/>
              <a:t>that’s</a:t>
            </a:r>
            <a:r>
              <a:rPr lang="pl-PL" dirty="0"/>
              <a:t> not </a:t>
            </a:r>
            <a:r>
              <a:rPr lang="pl-PL" dirty="0" err="1"/>
              <a:t>today’s</a:t>
            </a:r>
            <a:r>
              <a:rPr lang="pl-PL" dirty="0"/>
              <a:t> </a:t>
            </a:r>
            <a:r>
              <a:rPr lang="pl-PL" dirty="0" err="1"/>
              <a:t>topic</a:t>
            </a:r>
            <a:r>
              <a:rPr lang="pl-PL" dirty="0"/>
              <a:t>. </a:t>
            </a:r>
            <a:r>
              <a:rPr lang="pl-PL" dirty="0" err="1"/>
              <a:t>Because</a:t>
            </a:r>
            <a:r>
              <a:rPr lang="pl-PL" dirty="0"/>
              <a:t> in </a:t>
            </a:r>
            <a:r>
              <a:rPr lang="pl-PL" dirty="0" err="1"/>
              <a:t>June</a:t>
            </a:r>
            <a:r>
              <a:rPr lang="pl-PL" dirty="0"/>
              <a:t> 2024 for the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I </a:t>
            </a:r>
            <a:r>
              <a:rPr lang="pl-PL" dirty="0" err="1"/>
              <a:t>became</a:t>
            </a:r>
            <a:r>
              <a:rPr lang="pl-PL" dirty="0"/>
              <a:t> a Plus/4 </a:t>
            </a:r>
            <a:r>
              <a:rPr lang="pl-PL" dirty="0" err="1"/>
              <a:t>owner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46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presented</a:t>
            </a:r>
            <a:r>
              <a:rPr lang="pl-PL" dirty="0"/>
              <a:t> a problem.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I’m</a:t>
            </a:r>
            <a:r>
              <a:rPr lang="pl-PL" dirty="0"/>
              <a:t> a </a:t>
            </a:r>
            <a:r>
              <a:rPr lang="pl-PL" dirty="0" err="1"/>
              <a:t>newbie</a:t>
            </a:r>
            <a:r>
              <a:rPr lang="pl-PL" dirty="0"/>
              <a:t> with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computer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do I do </a:t>
            </a:r>
            <a:r>
              <a:rPr lang="pl-PL" dirty="0" err="1"/>
              <a:t>anything</a:t>
            </a:r>
            <a:r>
              <a:rPr lang="pl-PL" dirty="0"/>
              <a:t>? How do I </a:t>
            </a:r>
            <a:r>
              <a:rPr lang="pl-PL" dirty="0" err="1"/>
              <a:t>use</a:t>
            </a:r>
            <a:r>
              <a:rPr lang="pl-PL" dirty="0"/>
              <a:t> the </a:t>
            </a:r>
            <a:r>
              <a:rPr lang="pl-PL" dirty="0" err="1"/>
              <a:t>downloaded</a:t>
            </a:r>
            <a:r>
              <a:rPr lang="pl-PL" dirty="0"/>
              <a:t> software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images</a:t>
            </a:r>
            <a:r>
              <a:rPr lang="pl-PL" dirty="0"/>
              <a:t>?</a:t>
            </a:r>
          </a:p>
          <a:p>
            <a:r>
              <a:rPr lang="pl-PL" dirty="0"/>
              <a:t>With 1541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?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slow</a:t>
            </a:r>
            <a:r>
              <a:rPr lang="pl-PL" dirty="0"/>
              <a:t> and I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</a:t>
            </a:r>
            <a:r>
              <a:rPr lang="pl-PL" dirty="0" err="1"/>
              <a:t>copy</a:t>
            </a:r>
            <a:r>
              <a:rPr lang="pl-PL" dirty="0"/>
              <a:t> </a:t>
            </a:r>
            <a:r>
              <a:rPr lang="pl-PL" dirty="0" err="1"/>
              <a:t>images</a:t>
            </a:r>
            <a:r>
              <a:rPr lang="pl-PL" dirty="0"/>
              <a:t> to </a:t>
            </a:r>
            <a:r>
              <a:rPr lang="pl-PL" dirty="0" err="1"/>
              <a:t>magnetic</a:t>
            </a:r>
            <a:r>
              <a:rPr lang="pl-PL" dirty="0"/>
              <a:t> media.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people</a:t>
            </a:r>
            <a:r>
              <a:rPr lang="pl-PL" dirty="0"/>
              <a:t> </a:t>
            </a:r>
            <a:r>
              <a:rPr lang="pl-PL" dirty="0" err="1"/>
              <a:t>enjoy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, me not </a:t>
            </a:r>
            <a:r>
              <a:rPr lang="pl-PL" dirty="0" err="1"/>
              <a:t>so</a:t>
            </a:r>
            <a:r>
              <a:rPr lang="pl-PL" dirty="0"/>
              <a:t> much</a:t>
            </a:r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maybe</a:t>
            </a:r>
            <a:r>
              <a:rPr lang="pl-PL" dirty="0"/>
              <a:t> SD2IEC?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faster</a:t>
            </a:r>
            <a:r>
              <a:rPr lang="pl-PL" dirty="0"/>
              <a:t> but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slow</a:t>
            </a:r>
            <a:r>
              <a:rPr lang="pl-PL" dirty="0"/>
              <a:t>,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 </a:t>
            </a:r>
            <a:r>
              <a:rPr lang="pl-PL" dirty="0" err="1"/>
              <a:t>turboloaders</a:t>
            </a:r>
            <a:r>
              <a:rPr lang="pl-PL" dirty="0"/>
              <a:t> and I </a:t>
            </a:r>
            <a:r>
              <a:rPr lang="pl-PL" dirty="0" err="1"/>
              <a:t>didn’t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JiffyDOS</a:t>
            </a:r>
            <a:endParaRPr lang="pl-PL" dirty="0"/>
          </a:p>
          <a:p>
            <a:r>
              <a:rPr lang="pl-PL" dirty="0"/>
              <a:t>Ultimate II+ </a:t>
            </a:r>
            <a:r>
              <a:rPr lang="pl-PL" dirty="0" err="1"/>
              <a:t>is</a:t>
            </a:r>
            <a:r>
              <a:rPr lang="pl-PL" dirty="0"/>
              <a:t> nice but I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a </a:t>
            </a:r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computer</a:t>
            </a:r>
            <a:r>
              <a:rPr lang="pl-PL" dirty="0"/>
              <a:t> and telnet </a:t>
            </a:r>
            <a:r>
              <a:rPr lang="pl-PL" dirty="0" err="1"/>
              <a:t>connection</a:t>
            </a:r>
            <a:r>
              <a:rPr lang="pl-PL" dirty="0"/>
              <a:t> to </a:t>
            </a:r>
            <a:r>
              <a:rPr lang="pl-PL" dirty="0" err="1"/>
              <a:t>swap</a:t>
            </a:r>
            <a:r>
              <a:rPr lang="pl-PL" dirty="0"/>
              <a:t> a </a:t>
            </a:r>
            <a:r>
              <a:rPr lang="pl-PL" dirty="0" err="1"/>
              <a:t>disk</a:t>
            </a:r>
            <a:r>
              <a:rPr lang="pl-PL" dirty="0"/>
              <a:t>. Not </a:t>
            </a:r>
            <a:r>
              <a:rPr lang="pl-PL" dirty="0" err="1"/>
              <a:t>convenient</a:t>
            </a:r>
            <a:endParaRPr lang="pl-PL" dirty="0"/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tapecart</a:t>
            </a:r>
            <a:r>
              <a:rPr lang="pl-PL" dirty="0"/>
              <a:t>.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fast, but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images</a:t>
            </a:r>
            <a:r>
              <a:rPr lang="pl-PL" dirty="0"/>
              <a:t>. And 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feel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extracting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contents</a:t>
            </a:r>
            <a:r>
              <a:rPr lang="pl-PL" dirty="0"/>
              <a:t> to </a:t>
            </a:r>
            <a:r>
              <a:rPr lang="pl-PL" dirty="0" err="1"/>
              <a:t>files</a:t>
            </a:r>
            <a:r>
              <a:rPr lang="pl-PL" dirty="0"/>
              <a:t> </a:t>
            </a:r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time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my </a:t>
            </a:r>
            <a:r>
              <a:rPr lang="pl-PL" dirty="0" err="1"/>
              <a:t>problems</a:t>
            </a:r>
            <a:r>
              <a:rPr lang="pl-PL" dirty="0"/>
              <a:t> – I </a:t>
            </a:r>
            <a:r>
              <a:rPr lang="pl-PL" dirty="0" err="1"/>
              <a:t>wand</a:t>
            </a:r>
            <a:r>
              <a:rPr lang="pl-PL" dirty="0"/>
              <a:t> </a:t>
            </a:r>
            <a:r>
              <a:rPr lang="pl-PL" dirty="0" err="1"/>
              <a:t>speed</a:t>
            </a:r>
            <a:r>
              <a:rPr lang="pl-PL" dirty="0"/>
              <a:t> and I want </a:t>
            </a:r>
            <a:r>
              <a:rPr lang="pl-PL" dirty="0" err="1"/>
              <a:t>convenience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I do?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the </a:t>
            </a:r>
            <a:r>
              <a:rPr lang="pl-PL" dirty="0" err="1"/>
              <a:t>options</a:t>
            </a:r>
            <a:r>
              <a:rPr lang="pl-PL" dirty="0"/>
              <a:t>? I </a:t>
            </a:r>
            <a:r>
              <a:rPr lang="pl-PL" dirty="0" err="1"/>
              <a:t>started</a:t>
            </a:r>
            <a:r>
              <a:rPr lang="pl-PL" dirty="0"/>
              <a:t> </a:t>
            </a:r>
            <a:r>
              <a:rPr lang="pl-PL" dirty="0" err="1"/>
              <a:t>research</a:t>
            </a:r>
            <a:r>
              <a:rPr lang="pl-PL" dirty="0"/>
              <a:t> on the </a:t>
            </a:r>
            <a:r>
              <a:rPr lang="pl-PL" dirty="0" err="1"/>
              <a:t>topic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I </a:t>
            </a:r>
            <a:r>
              <a:rPr lang="pl-PL" dirty="0" err="1"/>
              <a:t>knew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for Plus/4 </a:t>
            </a:r>
            <a:r>
              <a:rPr lang="pl-PL" dirty="0" err="1"/>
              <a:t>there</a:t>
            </a:r>
            <a:r>
              <a:rPr lang="pl-PL" dirty="0"/>
              <a:t> was a </a:t>
            </a:r>
            <a:r>
              <a:rPr lang="pl-PL" dirty="0" err="1"/>
              <a:t>special</a:t>
            </a:r>
            <a:r>
              <a:rPr lang="pl-PL" dirty="0"/>
              <a:t>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 with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unusal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.</a:t>
            </a:r>
          </a:p>
          <a:p>
            <a:r>
              <a:rPr lang="pl-PL" dirty="0" err="1"/>
              <a:t>Let’s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a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the native </a:t>
            </a:r>
            <a:r>
              <a:rPr lang="pl-PL" dirty="0" err="1"/>
              <a:t>Commodore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 as a </a:t>
            </a:r>
            <a:r>
              <a:rPr lang="pl-PL" dirty="0" err="1"/>
              <a:t>starting</a:t>
            </a:r>
            <a:r>
              <a:rPr lang="pl-PL" dirty="0"/>
              <a:t> point to </a:t>
            </a:r>
            <a:r>
              <a:rPr lang="pl-PL" dirty="0" err="1"/>
              <a:t>explain</a:t>
            </a:r>
            <a:r>
              <a:rPr lang="pl-PL" dirty="0"/>
              <a:t> the TCBM part of my </a:t>
            </a:r>
            <a:r>
              <a:rPr lang="pl-PL" dirty="0" err="1"/>
              <a:t>project’s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14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that’s</a:t>
            </a:r>
            <a:r>
              <a:rPr lang="pl-PL" dirty="0"/>
              <a:t> the native </a:t>
            </a:r>
            <a:r>
              <a:rPr lang="pl-PL" dirty="0" err="1"/>
              <a:t>solution</a:t>
            </a:r>
            <a:r>
              <a:rPr lang="pl-PL" dirty="0"/>
              <a:t> for C16/116/Plus4 </a:t>
            </a:r>
            <a:r>
              <a:rPr lang="pl-PL" dirty="0" err="1"/>
              <a:t>line</a:t>
            </a:r>
            <a:r>
              <a:rPr lang="pl-PL" dirty="0"/>
              <a:t> of </a:t>
            </a:r>
            <a:r>
              <a:rPr lang="pl-PL" dirty="0" err="1"/>
              <a:t>computers</a:t>
            </a:r>
            <a:r>
              <a:rPr lang="pl-PL" dirty="0"/>
              <a:t>. </a:t>
            </a:r>
            <a:r>
              <a:rPr lang="pl-PL" dirty="0" err="1"/>
              <a:t>Commodore</a:t>
            </a:r>
            <a:r>
              <a:rPr lang="pl-PL" dirty="0"/>
              <a:t> 1551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.</a:t>
            </a:r>
          </a:p>
          <a:p>
            <a:r>
              <a:rPr lang="pl-PL" dirty="0" err="1"/>
              <a:t>Designed</a:t>
            </a:r>
            <a:r>
              <a:rPr lang="pl-PL" dirty="0"/>
              <a:t> for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computers</a:t>
            </a:r>
            <a:r>
              <a:rPr lang="pl-PL" dirty="0"/>
              <a:t>.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cool</a:t>
            </a:r>
            <a:r>
              <a:rPr lang="pl-PL" dirty="0"/>
              <a:t> </a:t>
            </a:r>
            <a:r>
              <a:rPr lang="pl-PL" dirty="0" err="1"/>
              <a:t>graphite</a:t>
            </a:r>
            <a:r>
              <a:rPr lang="pl-PL" dirty="0"/>
              <a:t> </a:t>
            </a:r>
            <a:r>
              <a:rPr lang="pl-PL" dirty="0" err="1"/>
              <a:t>finish</a:t>
            </a:r>
            <a:r>
              <a:rPr lang="pl-PL" dirty="0"/>
              <a:t> to </a:t>
            </a:r>
            <a:r>
              <a:rPr lang="pl-PL" dirty="0" err="1"/>
              <a:t>match</a:t>
            </a:r>
            <a:r>
              <a:rPr lang="pl-PL" dirty="0"/>
              <a:t>.</a:t>
            </a:r>
          </a:p>
          <a:p>
            <a:r>
              <a:rPr lang="pl-PL" dirty="0" err="1"/>
              <a:t>Internally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DOS </a:t>
            </a:r>
            <a:r>
              <a:rPr lang="pl-PL" dirty="0" err="1"/>
              <a:t>almost</a:t>
            </a:r>
            <a:r>
              <a:rPr lang="pl-PL" dirty="0"/>
              <a:t> the same as 1541.</a:t>
            </a:r>
          </a:p>
          <a:p>
            <a:r>
              <a:rPr lang="pl-PL" dirty="0"/>
              <a:t>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one, </a:t>
            </a:r>
            <a:r>
              <a:rPr lang="pl-PL" dirty="0" err="1"/>
              <a:t>so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to trust the </a:t>
            </a:r>
            <a:r>
              <a:rPr lang="pl-PL" dirty="0" err="1"/>
              <a:t>sources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4 Times </a:t>
            </a:r>
            <a:r>
              <a:rPr lang="pl-PL" dirty="0" err="1"/>
              <a:t>faster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1541. </a:t>
            </a:r>
            <a:r>
              <a:rPr lang="pl-PL" dirty="0" err="1"/>
              <a:t>Why</a:t>
            </a:r>
            <a:r>
              <a:rPr lang="pl-PL" dirty="0"/>
              <a:t>? </a:t>
            </a:r>
            <a:r>
              <a:rPr lang="pl-PL" dirty="0" err="1"/>
              <a:t>Internally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the same</a:t>
            </a:r>
          </a:p>
          <a:p>
            <a:r>
              <a:rPr lang="pl-PL" dirty="0"/>
              <a:t>The </a:t>
            </a:r>
            <a:r>
              <a:rPr lang="pl-PL" dirty="0" err="1"/>
              <a:t>reason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paralel data transfer </a:t>
            </a:r>
            <a:r>
              <a:rPr lang="pl-PL" dirty="0" err="1"/>
              <a:t>over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called</a:t>
            </a:r>
            <a:r>
              <a:rPr lang="pl-PL" dirty="0"/>
              <a:t> TCBM </a:t>
            </a:r>
            <a:r>
              <a:rPr lang="pl-PL" dirty="0" err="1"/>
              <a:t>bus</a:t>
            </a:r>
            <a:r>
              <a:rPr lang="pl-PL" dirty="0"/>
              <a:t>. 8 </a:t>
            </a:r>
            <a:r>
              <a:rPr lang="pl-PL" dirty="0" err="1"/>
              <a:t>bits</a:t>
            </a:r>
            <a:r>
              <a:rPr lang="pl-PL" dirty="0"/>
              <a:t> of data go in one step. Just </a:t>
            </a:r>
            <a:r>
              <a:rPr lang="pl-PL" dirty="0" err="1"/>
              <a:t>like</a:t>
            </a:r>
            <a:r>
              <a:rPr lang="pl-PL" dirty="0"/>
              <a:t> paralel </a:t>
            </a:r>
            <a:r>
              <a:rPr lang="pl-PL" dirty="0" err="1"/>
              <a:t>cable</a:t>
            </a:r>
            <a:r>
              <a:rPr lang="pl-PL" dirty="0"/>
              <a:t> for 1541.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explains</a:t>
            </a:r>
            <a:r>
              <a:rPr lang="pl-PL" dirty="0"/>
              <a:t> the „</a:t>
            </a:r>
            <a:r>
              <a:rPr lang="pl-PL" dirty="0" err="1"/>
              <a:t>four</a:t>
            </a:r>
            <a:r>
              <a:rPr lang="pl-PL" dirty="0"/>
              <a:t> Times </a:t>
            </a:r>
            <a:r>
              <a:rPr lang="pl-PL" dirty="0" err="1"/>
              <a:t>faster</a:t>
            </a:r>
            <a:r>
              <a:rPr lang="pl-PL" dirty="0"/>
              <a:t>” part.</a:t>
            </a:r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the </a:t>
            </a:r>
            <a:r>
              <a:rPr lang="pl-PL" dirty="0" err="1"/>
              <a:t>picture</a:t>
            </a:r>
            <a:r>
              <a:rPr lang="pl-PL" dirty="0"/>
              <a:t>. The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connected</a:t>
            </a:r>
            <a:r>
              <a:rPr lang="pl-PL" dirty="0"/>
              <a:t> to the </a:t>
            </a:r>
            <a:r>
              <a:rPr lang="pl-PL" dirty="0" err="1"/>
              <a:t>computer</a:t>
            </a:r>
            <a:r>
              <a:rPr lang="pl-PL" dirty="0"/>
              <a:t> via a </a:t>
            </a:r>
            <a:r>
              <a:rPr lang="pl-PL" dirty="0" err="1"/>
              <a:t>cable</a:t>
            </a:r>
            <a:r>
              <a:rPr lang="pl-PL" dirty="0"/>
              <a:t> </a:t>
            </a:r>
            <a:r>
              <a:rPr lang="pl-PL" dirty="0" err="1"/>
              <a:t>attached</a:t>
            </a:r>
            <a:r>
              <a:rPr lang="pl-PL" dirty="0"/>
              <a:t> to a </a:t>
            </a:r>
            <a:r>
              <a:rPr lang="pl-PL" dirty="0" err="1"/>
              <a:t>cartridge</a:t>
            </a:r>
            <a:endParaRPr lang="pl-PL" dirty="0"/>
          </a:p>
          <a:p>
            <a:r>
              <a:rPr lang="pl-PL" dirty="0"/>
              <a:t>How </a:t>
            </a:r>
            <a:r>
              <a:rPr lang="pl-PL" dirty="0" err="1"/>
              <a:t>weird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?</a:t>
            </a:r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let’s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a </a:t>
            </a:r>
            <a:r>
              <a:rPr lang="pl-PL" dirty="0" err="1"/>
              <a:t>closer</a:t>
            </a:r>
            <a:r>
              <a:rPr lang="pl-PL" dirty="0"/>
              <a:t> </a:t>
            </a:r>
            <a:r>
              <a:rPr lang="pl-PL" dirty="0" err="1"/>
              <a:t>look</a:t>
            </a:r>
            <a:r>
              <a:rPr lang="pl-PL" dirty="0"/>
              <a:t> on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cartridge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 </a:t>
            </a:r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going</a:t>
            </a:r>
            <a:r>
              <a:rPr lang="pl-PL" dirty="0"/>
              <a:t> on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63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that’s</a:t>
            </a:r>
            <a:r>
              <a:rPr lang="pl-PL" dirty="0"/>
              <a:t> the </a:t>
            </a:r>
            <a:r>
              <a:rPr lang="pl-PL" dirty="0" err="1"/>
              <a:t>cartridge</a:t>
            </a:r>
            <a:r>
              <a:rPr lang="pl-PL" dirty="0"/>
              <a:t>. Not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weird</a:t>
            </a:r>
            <a:r>
              <a:rPr lang="pl-PL" dirty="0"/>
              <a:t>, but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official</a:t>
            </a:r>
            <a:r>
              <a:rPr lang="pl-PL" dirty="0"/>
              <a:t> </a:t>
            </a:r>
            <a:r>
              <a:rPr lang="pl-PL" dirty="0" err="1"/>
              <a:t>name</a:t>
            </a:r>
            <a:r>
              <a:rPr lang="pl-PL" dirty="0"/>
              <a:t> was „a </a:t>
            </a:r>
            <a:r>
              <a:rPr lang="pl-PL" dirty="0" err="1"/>
              <a:t>paddle</a:t>
            </a:r>
            <a:r>
              <a:rPr lang="pl-PL" dirty="0"/>
              <a:t>”. 1551 </a:t>
            </a:r>
            <a:r>
              <a:rPr lang="pl-PL" dirty="0" err="1"/>
              <a:t>connects</a:t>
            </a:r>
            <a:r>
              <a:rPr lang="pl-PL" dirty="0"/>
              <a:t> to the </a:t>
            </a:r>
            <a:r>
              <a:rPr lang="pl-PL" dirty="0" err="1"/>
              <a:t>computer</a:t>
            </a:r>
            <a:r>
              <a:rPr lang="pl-PL" dirty="0"/>
              <a:t> via a </a:t>
            </a:r>
            <a:r>
              <a:rPr lang="pl-PL" dirty="0" err="1"/>
              <a:t>paddle</a:t>
            </a:r>
            <a:r>
              <a:rPr lang="pl-PL" dirty="0"/>
              <a:t>.</a:t>
            </a:r>
          </a:p>
          <a:p>
            <a:r>
              <a:rPr lang="pl-PL" dirty="0"/>
              <a:t>On the top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cartridge</a:t>
            </a:r>
            <a:r>
              <a:rPr lang="pl-PL" dirty="0"/>
              <a:t> port </a:t>
            </a:r>
            <a:r>
              <a:rPr lang="pl-PL" dirty="0" err="1"/>
              <a:t>passthrough</a:t>
            </a:r>
            <a:r>
              <a:rPr lang="pl-PL" dirty="0"/>
              <a:t>.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connectors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impossible</a:t>
            </a:r>
            <a:r>
              <a:rPr lang="pl-PL" dirty="0"/>
              <a:t> to </a:t>
            </a:r>
            <a:r>
              <a:rPr lang="pl-PL" dirty="0" err="1"/>
              <a:t>buy</a:t>
            </a:r>
            <a:r>
              <a:rPr lang="pl-PL" dirty="0"/>
              <a:t>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days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bother</a:t>
            </a:r>
            <a:r>
              <a:rPr lang="pl-PL" dirty="0"/>
              <a:t> </a:t>
            </a:r>
            <a:r>
              <a:rPr lang="pl-PL" dirty="0" err="1"/>
              <a:t>trying</a:t>
            </a:r>
            <a:r>
              <a:rPr lang="pl-PL" dirty="0"/>
              <a:t>. The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seems</a:t>
            </a:r>
            <a:r>
              <a:rPr lang="pl-PL" dirty="0"/>
              <a:t> to be </a:t>
            </a:r>
            <a:r>
              <a:rPr lang="pl-PL" dirty="0" err="1"/>
              <a:t>broken</a:t>
            </a:r>
            <a:r>
              <a:rPr lang="pl-PL" dirty="0"/>
              <a:t> C16 </a:t>
            </a:r>
            <a:r>
              <a:rPr lang="pl-PL" dirty="0" err="1"/>
              <a:t>mainboards</a:t>
            </a:r>
            <a:r>
              <a:rPr lang="pl-PL" dirty="0"/>
              <a:t>. I </a:t>
            </a:r>
            <a:r>
              <a:rPr lang="pl-PL" dirty="0" err="1"/>
              <a:t>admit</a:t>
            </a:r>
            <a:r>
              <a:rPr lang="pl-PL" dirty="0"/>
              <a:t> I </a:t>
            </a:r>
            <a:r>
              <a:rPr lang="pl-PL" dirty="0" err="1"/>
              <a:t>bought</a:t>
            </a:r>
            <a:r>
              <a:rPr lang="pl-PL" dirty="0"/>
              <a:t> one to </a:t>
            </a:r>
            <a:r>
              <a:rPr lang="pl-PL" dirty="0" err="1"/>
              <a:t>harvest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port, but </a:t>
            </a:r>
            <a:r>
              <a:rPr lang="pl-PL" dirty="0" err="1"/>
              <a:t>didn’t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heart</a:t>
            </a:r>
            <a:r>
              <a:rPr lang="pl-PL" dirty="0"/>
              <a:t> to do </a:t>
            </a:r>
            <a:r>
              <a:rPr lang="pl-PL" dirty="0" err="1"/>
              <a:t>it</a:t>
            </a:r>
            <a:r>
              <a:rPr lang="pl-PL" dirty="0"/>
              <a:t> and I </a:t>
            </a:r>
            <a:r>
              <a:rPr lang="pl-PL" dirty="0" err="1"/>
              <a:t>reparied</a:t>
            </a:r>
            <a:r>
              <a:rPr lang="pl-PL" dirty="0"/>
              <a:t> the </a:t>
            </a:r>
            <a:r>
              <a:rPr lang="pl-PL" dirty="0" err="1"/>
              <a:t>whole</a:t>
            </a:r>
            <a:r>
              <a:rPr lang="pl-PL" dirty="0"/>
              <a:t> </a:t>
            </a:r>
            <a:r>
              <a:rPr lang="pl-PL" dirty="0" err="1"/>
              <a:t>computer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.</a:t>
            </a:r>
          </a:p>
          <a:p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purpose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to </a:t>
            </a:r>
            <a:r>
              <a:rPr lang="pl-PL" dirty="0" err="1"/>
              <a:t>allow</a:t>
            </a:r>
            <a:r>
              <a:rPr lang="pl-PL" dirty="0"/>
              <a:t> </a:t>
            </a:r>
            <a:r>
              <a:rPr lang="pl-PL" dirty="0" err="1"/>
              <a:t>connecting</a:t>
            </a:r>
            <a:r>
              <a:rPr lang="pl-PL" dirty="0"/>
              <a:t> a </a:t>
            </a:r>
            <a:r>
              <a:rPr lang="pl-PL" dirty="0" err="1"/>
              <a:t>cartridge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ANOTHER </a:t>
            </a:r>
            <a:r>
              <a:rPr lang="pl-PL" dirty="0" err="1"/>
              <a:t>paddle</a:t>
            </a:r>
            <a:r>
              <a:rPr lang="pl-PL" dirty="0"/>
              <a:t> for the </a:t>
            </a:r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. I </a:t>
            </a:r>
            <a:r>
              <a:rPr lang="pl-PL" dirty="0" err="1"/>
              <a:t>didn’t</a:t>
            </a:r>
            <a:r>
              <a:rPr lang="pl-PL" dirty="0"/>
              <a:t> </a:t>
            </a:r>
            <a:r>
              <a:rPr lang="pl-PL" dirty="0" err="1"/>
              <a:t>find</a:t>
            </a:r>
            <a:r>
              <a:rPr lang="pl-PL" dirty="0"/>
              <a:t> a </a:t>
            </a:r>
            <a:r>
              <a:rPr lang="pl-PL" dirty="0" err="1"/>
              <a:t>photo</a:t>
            </a:r>
            <a:r>
              <a:rPr lang="pl-PL" dirty="0"/>
              <a:t> of </a:t>
            </a:r>
            <a:r>
              <a:rPr lang="pl-PL" dirty="0" err="1"/>
              <a:t>such</a:t>
            </a:r>
            <a:r>
              <a:rPr lang="pl-PL" dirty="0"/>
              <a:t> setup, but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a bit </a:t>
            </a:r>
            <a:r>
              <a:rPr lang="pl-PL" dirty="0" err="1"/>
              <a:t>comical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The </a:t>
            </a:r>
            <a:r>
              <a:rPr lang="pl-PL" dirty="0" err="1"/>
              <a:t>next</a:t>
            </a:r>
            <a:r>
              <a:rPr lang="pl-PL" dirty="0"/>
              <a:t> point of </a:t>
            </a:r>
            <a:r>
              <a:rPr lang="pl-PL" dirty="0" err="1"/>
              <a:t>interest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 – we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cable</a:t>
            </a:r>
            <a:r>
              <a:rPr lang="pl-PL" dirty="0"/>
              <a:t> </a:t>
            </a:r>
            <a:r>
              <a:rPr lang="pl-PL" dirty="0" err="1"/>
              <a:t>connector</a:t>
            </a:r>
            <a:r>
              <a:rPr lang="pl-PL" dirty="0"/>
              <a:t> with 17 </a:t>
            </a:r>
            <a:r>
              <a:rPr lang="pl-PL" dirty="0" err="1"/>
              <a:t>wires</a:t>
            </a:r>
            <a:r>
              <a:rPr lang="pl-PL" dirty="0"/>
              <a:t>. To the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6523T </a:t>
            </a:r>
            <a:r>
              <a:rPr lang="pl-PL" dirty="0" err="1"/>
              <a:t>triport</a:t>
            </a:r>
            <a:r>
              <a:rPr lang="pl-PL" dirty="0"/>
              <a:t> </a:t>
            </a:r>
            <a:r>
              <a:rPr lang="pl-PL" dirty="0" err="1"/>
              <a:t>interface</a:t>
            </a:r>
            <a:r>
              <a:rPr lang="pl-PL" dirty="0"/>
              <a:t>. </a:t>
            </a:r>
            <a:r>
              <a:rPr lang="pl-PL" dirty="0" err="1"/>
              <a:t>It’s</a:t>
            </a:r>
            <a:r>
              <a:rPr lang="pl-PL" dirty="0"/>
              <a:t> a </a:t>
            </a:r>
            <a:r>
              <a:rPr lang="pl-PL" dirty="0" err="1"/>
              <a:t>trimmed</a:t>
            </a:r>
            <a:r>
              <a:rPr lang="pl-PL" dirty="0"/>
              <a:t> down I/O </a:t>
            </a:r>
            <a:r>
              <a:rPr lang="pl-PL" dirty="0" err="1"/>
              <a:t>device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one </a:t>
            </a:r>
            <a:r>
              <a:rPr lang="pl-PL" dirty="0" err="1"/>
              <a:t>full</a:t>
            </a:r>
            <a:r>
              <a:rPr lang="pl-PL" dirty="0"/>
              <a:t> 8-bit port for data and </a:t>
            </a:r>
            <a:r>
              <a:rPr lang="pl-PL" dirty="0" err="1"/>
              <a:t>two</a:t>
            </a:r>
            <a:r>
              <a:rPr lang="pl-PL" dirty="0"/>
              <a:t> 2-bit </a:t>
            </a:r>
            <a:r>
              <a:rPr lang="pl-PL" dirty="0" err="1"/>
              <a:t>ports</a:t>
            </a:r>
            <a:r>
              <a:rPr lang="pl-PL" dirty="0"/>
              <a:t> for </a:t>
            </a:r>
            <a:r>
              <a:rPr lang="pl-PL" dirty="0" err="1"/>
              <a:t>drive</a:t>
            </a:r>
            <a:r>
              <a:rPr lang="pl-PL" dirty="0"/>
              <a:t> status and </a:t>
            </a:r>
            <a:r>
              <a:rPr lang="pl-PL" dirty="0" err="1"/>
              <a:t>handshake</a:t>
            </a:r>
            <a:r>
              <a:rPr lang="pl-PL" dirty="0"/>
              <a:t> lines.</a:t>
            </a:r>
          </a:p>
          <a:p>
            <a:endParaRPr lang="pl-PL" dirty="0"/>
          </a:p>
          <a:p>
            <a:r>
              <a:rPr lang="pl-PL" dirty="0"/>
              <a:t>On the </a:t>
            </a:r>
            <a:r>
              <a:rPr lang="pl-PL" dirty="0" err="1"/>
              <a:t>bottom</a:t>
            </a:r>
            <a:r>
              <a:rPr lang="pl-PL" dirty="0"/>
              <a:t> </a:t>
            </a:r>
            <a:r>
              <a:rPr lang="pl-PL" dirty="0" err="1"/>
              <a:t>theres</a:t>
            </a:r>
            <a:r>
              <a:rPr lang="pl-PL" dirty="0"/>
              <a:t> a PLA chip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handles</a:t>
            </a:r>
            <a:r>
              <a:rPr lang="pl-PL" dirty="0"/>
              <a:t> </a:t>
            </a:r>
            <a:r>
              <a:rPr lang="pl-PL" dirty="0" err="1"/>
              <a:t>adress</a:t>
            </a:r>
            <a:r>
              <a:rPr lang="pl-PL" dirty="0"/>
              <a:t> and CPU </a:t>
            </a:r>
            <a:r>
              <a:rPr lang="pl-PL" dirty="0" err="1"/>
              <a:t>bus</a:t>
            </a:r>
            <a:r>
              <a:rPr lang="pl-PL" dirty="0"/>
              <a:t> </a:t>
            </a:r>
            <a:r>
              <a:rPr lang="pl-PL" dirty="0" err="1"/>
              <a:t>decoding</a:t>
            </a:r>
            <a:r>
              <a:rPr lang="pl-PL" dirty="0"/>
              <a:t>.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puts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port chip </a:t>
            </a:r>
            <a:r>
              <a:rPr lang="pl-PL" dirty="0" err="1"/>
              <a:t>somewhre</a:t>
            </a:r>
            <a:r>
              <a:rPr lang="pl-PL" dirty="0"/>
              <a:t> in the I/O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space</a:t>
            </a:r>
            <a:r>
              <a:rPr lang="pl-PL" dirty="0"/>
              <a:t>, </a:t>
            </a:r>
            <a:r>
              <a:rPr lang="pl-PL" dirty="0" err="1"/>
              <a:t>depending</a:t>
            </a:r>
            <a:r>
              <a:rPr lang="pl-PL" dirty="0"/>
              <a:t> on the </a:t>
            </a:r>
            <a:r>
              <a:rPr lang="pl-PL" dirty="0" err="1"/>
              <a:t>device</a:t>
            </a:r>
            <a:r>
              <a:rPr lang="pl-PL" dirty="0"/>
              <a:t> </a:t>
            </a:r>
            <a:r>
              <a:rPr lang="pl-PL" dirty="0" err="1"/>
              <a:t>number</a:t>
            </a:r>
            <a:r>
              <a:rPr lang="pl-PL" dirty="0"/>
              <a:t>. </a:t>
            </a:r>
          </a:p>
          <a:p>
            <a:r>
              <a:rPr lang="pl-PL" dirty="0" err="1"/>
              <a:t>Oh</a:t>
            </a:r>
            <a:r>
              <a:rPr lang="pl-PL" dirty="0"/>
              <a:t>, by the </a:t>
            </a:r>
            <a:r>
              <a:rPr lang="pl-PL" dirty="0" err="1"/>
              <a:t>way</a:t>
            </a:r>
            <a:r>
              <a:rPr lang="pl-PL" dirty="0"/>
              <a:t> –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devices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attached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way</a:t>
            </a:r>
            <a:r>
              <a:rPr lang="pl-PL" dirty="0"/>
              <a:t>: numer 8 and 9.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 </a:t>
            </a:r>
            <a:r>
              <a:rPr lang="pl-PL" dirty="0" err="1"/>
              <a:t>switches</a:t>
            </a:r>
            <a:r>
              <a:rPr lang="pl-PL" dirty="0"/>
              <a:t> for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anywhere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,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open 1551 </a:t>
            </a:r>
            <a:r>
              <a:rPr lang="pl-PL" dirty="0" err="1"/>
              <a:t>drive</a:t>
            </a:r>
            <a:r>
              <a:rPr lang="pl-PL" dirty="0"/>
              <a:t> for </a:t>
            </a:r>
            <a:r>
              <a:rPr lang="pl-PL" dirty="0" err="1"/>
              <a:t>that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All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 to </a:t>
            </a:r>
            <a:r>
              <a:rPr lang="pl-PL" dirty="0" err="1"/>
              <a:t>make</a:t>
            </a:r>
            <a:r>
              <a:rPr lang="pl-PL" dirty="0"/>
              <a:t> the </a:t>
            </a:r>
            <a:r>
              <a:rPr lang="pl-PL" dirty="0" err="1"/>
              <a:t>computer</a:t>
            </a:r>
            <a:r>
              <a:rPr lang="pl-PL" dirty="0"/>
              <a:t> </a:t>
            </a:r>
            <a:r>
              <a:rPr lang="pl-PL" dirty="0" err="1"/>
              <a:t>itself</a:t>
            </a:r>
            <a:r>
              <a:rPr lang="pl-PL" dirty="0"/>
              <a:t> </a:t>
            </a:r>
            <a:r>
              <a:rPr lang="pl-PL" dirty="0" err="1"/>
              <a:t>cheaper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85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with </a:t>
            </a:r>
            <a:r>
              <a:rPr lang="pl-PL" dirty="0" err="1"/>
              <a:t>an</a:t>
            </a:r>
            <a:r>
              <a:rPr lang="pl-PL" dirty="0"/>
              <a:t> idea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turns</a:t>
            </a:r>
            <a:r>
              <a:rPr lang="pl-PL" dirty="0"/>
              <a:t> out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already</a:t>
            </a:r>
            <a:r>
              <a:rPr lang="pl-PL" dirty="0"/>
              <a:t> </a:t>
            </a:r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someone</a:t>
            </a:r>
            <a:r>
              <a:rPr lang="pl-PL" dirty="0"/>
              <a:t> </a:t>
            </a:r>
            <a:r>
              <a:rPr lang="pl-PL" dirty="0" err="1"/>
              <a:t>did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and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in the </a:t>
            </a:r>
            <a:r>
              <a:rPr lang="pl-PL" dirty="0" err="1"/>
              <a:t>internet</a:t>
            </a:r>
            <a:r>
              <a:rPr lang="pl-PL" dirty="0"/>
              <a:t>.</a:t>
            </a:r>
          </a:p>
          <a:p>
            <a:r>
              <a:rPr lang="pl-PL" dirty="0"/>
              <a:t>Here I was </a:t>
            </a:r>
            <a:r>
              <a:rPr lang="pl-PL" dirty="0" err="1"/>
              <a:t>hoping</a:t>
            </a:r>
            <a:r>
              <a:rPr lang="pl-PL" dirty="0"/>
              <a:t> for SD2IEC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kind</a:t>
            </a:r>
            <a:r>
              <a:rPr lang="pl-PL" dirty="0"/>
              <a:t> of paralel </a:t>
            </a:r>
            <a:r>
              <a:rPr lang="pl-PL" dirty="0" err="1"/>
              <a:t>connection</a:t>
            </a:r>
            <a:r>
              <a:rPr lang="pl-PL" dirty="0"/>
              <a:t>. But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nothing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, nor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attempts</a:t>
            </a:r>
            <a:endParaRPr lang="pl-PL" dirty="0"/>
          </a:p>
          <a:p>
            <a:r>
              <a:rPr lang="pl-PL" dirty="0"/>
              <a:t>In </a:t>
            </a:r>
            <a:r>
              <a:rPr lang="pl-PL" dirty="0" err="1"/>
              <a:t>fact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was no </a:t>
            </a:r>
            <a:r>
              <a:rPr lang="pl-PL" dirty="0" err="1"/>
              <a:t>device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protocol</a:t>
            </a:r>
            <a:r>
              <a:rPr lang="pl-PL" dirty="0"/>
              <a:t>.</a:t>
            </a:r>
          </a:p>
          <a:p>
            <a:r>
              <a:rPr lang="pl-PL" dirty="0"/>
              <a:t>But </a:t>
            </a:r>
            <a:r>
              <a:rPr lang="pl-PL" dirty="0" err="1"/>
              <a:t>parts</a:t>
            </a:r>
            <a:r>
              <a:rPr lang="pl-PL" dirty="0"/>
              <a:t> of the </a:t>
            </a:r>
            <a:r>
              <a:rPr lang="pl-PL" dirty="0" err="1"/>
              <a:t>paddle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replicated</a:t>
            </a:r>
            <a:r>
              <a:rPr lang="pl-PL" dirty="0"/>
              <a:t>. The PLA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replicated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easily</a:t>
            </a:r>
            <a:r>
              <a:rPr lang="pl-PL" dirty="0"/>
              <a:t> </a:t>
            </a:r>
            <a:r>
              <a:rPr lang="pl-PL" dirty="0" err="1"/>
              <a:t>replaced</a:t>
            </a:r>
            <a:r>
              <a:rPr lang="pl-PL" dirty="0"/>
              <a:t> with </a:t>
            </a:r>
            <a:r>
              <a:rPr lang="pl-PL" dirty="0" err="1"/>
              <a:t>an</a:t>
            </a:r>
            <a:r>
              <a:rPr lang="pl-PL" dirty="0"/>
              <a:t> EPROM.</a:t>
            </a:r>
          </a:p>
          <a:p>
            <a:r>
              <a:rPr lang="pl-PL" dirty="0"/>
              <a:t>The port part was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replicated</a:t>
            </a:r>
            <a:r>
              <a:rPr lang="pl-PL" dirty="0"/>
              <a:t>. </a:t>
            </a:r>
            <a:r>
              <a:rPr lang="pl-PL" dirty="0" err="1"/>
              <a:t>That</a:t>
            </a:r>
            <a:r>
              <a:rPr lang="pl-PL" dirty="0"/>
              <a:t> chip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bigger</a:t>
            </a:r>
            <a:r>
              <a:rPr lang="pl-PL" dirty="0"/>
              <a:t> </a:t>
            </a:r>
            <a:r>
              <a:rPr lang="pl-PL" dirty="0" err="1"/>
              <a:t>brother</a:t>
            </a:r>
            <a:r>
              <a:rPr lang="pl-PL" dirty="0"/>
              <a:t> 6523 in a 40-pin </a:t>
            </a:r>
            <a:r>
              <a:rPr lang="pl-PL" dirty="0" err="1"/>
              <a:t>package</a:t>
            </a:r>
            <a:r>
              <a:rPr lang="pl-PL" dirty="0"/>
              <a:t> with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ports</a:t>
            </a:r>
            <a:r>
              <a:rPr lang="pl-PL" dirty="0"/>
              <a:t> </a:t>
            </a:r>
            <a:r>
              <a:rPr lang="pl-PL" dirty="0" err="1"/>
              <a:t>being</a:t>
            </a:r>
            <a:r>
              <a:rPr lang="pl-PL" dirty="0"/>
              <a:t> 8-bit.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there’s</a:t>
            </a:r>
            <a:r>
              <a:rPr lang="pl-PL" dirty="0"/>
              <a:t> Fake6523 </a:t>
            </a:r>
            <a:r>
              <a:rPr lang="pl-PL" dirty="0" err="1"/>
              <a:t>project</a:t>
            </a:r>
            <a:r>
              <a:rPr lang="pl-PL" dirty="0"/>
              <a:t> by Jim Brain.</a:t>
            </a:r>
          </a:p>
          <a:p>
            <a:endParaRPr lang="pl-PL" dirty="0"/>
          </a:p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I </a:t>
            </a:r>
            <a:r>
              <a:rPr lang="pl-PL" dirty="0" err="1"/>
              <a:t>can</a:t>
            </a:r>
            <a:r>
              <a:rPr lang="pl-PL" dirty="0"/>
              <a:t> do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</a:t>
            </a:r>
            <a:r>
              <a:rPr lang="pl-PL" dirty="0" err="1"/>
              <a:t>clear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I </a:t>
            </a:r>
            <a:r>
              <a:rPr lang="pl-PL" dirty="0" err="1"/>
              <a:t>need</a:t>
            </a:r>
            <a:r>
              <a:rPr lang="pl-PL" dirty="0"/>
              <a:t> a </a:t>
            </a:r>
            <a:r>
              <a:rPr lang="pl-PL" dirty="0" err="1"/>
              <a:t>cartridge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. The </a:t>
            </a:r>
            <a:r>
              <a:rPr lang="pl-PL" dirty="0" err="1"/>
              <a:t>paddle</a:t>
            </a:r>
            <a:r>
              <a:rPr lang="pl-PL" dirty="0"/>
              <a:t> part.</a:t>
            </a:r>
          </a:p>
          <a:p>
            <a:r>
              <a:rPr lang="pl-PL" dirty="0"/>
              <a:t>I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with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 and talk </a:t>
            </a:r>
            <a:r>
              <a:rPr lang="pl-PL" dirty="0" err="1"/>
              <a:t>over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TCBM </a:t>
            </a:r>
            <a:r>
              <a:rPr lang="pl-PL" dirty="0" err="1"/>
              <a:t>connection</a:t>
            </a:r>
            <a:r>
              <a:rPr lang="pl-PL" dirty="0"/>
              <a:t>.</a:t>
            </a:r>
          </a:p>
          <a:p>
            <a:r>
              <a:rPr lang="pl-PL" dirty="0"/>
              <a:t>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clear</a:t>
            </a:r>
            <a:r>
              <a:rPr lang="pl-PL" dirty="0"/>
              <a:t> </a:t>
            </a:r>
            <a:r>
              <a:rPr lang="pl-PL" dirty="0" err="1"/>
              <a:t>vision</a:t>
            </a:r>
            <a:r>
              <a:rPr lang="pl-PL" dirty="0"/>
              <a:t>, I want to </a:t>
            </a:r>
            <a:r>
              <a:rPr lang="pl-PL" dirty="0" err="1"/>
              <a:t>try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.</a:t>
            </a:r>
          </a:p>
          <a:p>
            <a:r>
              <a:rPr lang="pl-PL" dirty="0" err="1"/>
              <a:t>Can</a:t>
            </a:r>
            <a:r>
              <a:rPr lang="pl-PL" dirty="0"/>
              <a:t> I </a:t>
            </a:r>
            <a:r>
              <a:rPr lang="pl-PL" dirty="0" err="1"/>
              <a:t>use</a:t>
            </a:r>
            <a:r>
              <a:rPr lang="pl-PL" dirty="0"/>
              <a:t> SD2IEC </a:t>
            </a:r>
            <a:r>
              <a:rPr lang="pl-PL" dirty="0" err="1"/>
              <a:t>codebase</a:t>
            </a:r>
            <a:r>
              <a:rPr lang="pl-PL" dirty="0"/>
              <a:t> for </a:t>
            </a:r>
            <a:r>
              <a:rPr lang="pl-PL" dirty="0" err="1"/>
              <a:t>that</a:t>
            </a:r>
            <a:r>
              <a:rPr lang="pl-PL" dirty="0"/>
              <a:t>? </a:t>
            </a:r>
            <a:r>
              <a:rPr lang="pl-PL" dirty="0" err="1"/>
              <a:t>Maybe</a:t>
            </a:r>
            <a:r>
              <a:rPr lang="pl-PL" dirty="0"/>
              <a:t>, but not </a:t>
            </a:r>
            <a:r>
              <a:rPr lang="pl-PL" dirty="0" err="1"/>
              <a:t>yet</a:t>
            </a:r>
            <a:r>
              <a:rPr lang="pl-PL" dirty="0"/>
              <a:t>. Not a </a:t>
            </a:r>
            <a:r>
              <a:rPr lang="pl-PL" dirty="0" err="1"/>
              <a:t>good</a:t>
            </a:r>
            <a:r>
              <a:rPr lang="pl-PL" dirty="0"/>
              <a:t> </a:t>
            </a:r>
            <a:r>
              <a:rPr lang="pl-PL" dirty="0" err="1"/>
              <a:t>starting</a:t>
            </a:r>
            <a:r>
              <a:rPr lang="pl-PL" dirty="0"/>
              <a:t> point </a:t>
            </a:r>
            <a:r>
              <a:rPr lang="pl-PL" dirty="0" err="1"/>
              <a:t>really</a:t>
            </a:r>
            <a:r>
              <a:rPr lang="pl-PL" dirty="0"/>
              <a:t> for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reasons</a:t>
            </a:r>
            <a:r>
              <a:rPr lang="pl-PL" dirty="0"/>
              <a:t>. One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the </a:t>
            </a:r>
            <a:r>
              <a:rPr lang="pl-PL" dirty="0" err="1"/>
              <a:t>codebase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complex</a:t>
            </a:r>
            <a:r>
              <a:rPr lang="pl-PL" dirty="0"/>
              <a:t> and I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I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have</a:t>
            </a:r>
            <a:endParaRPr lang="pl-PL" dirty="0"/>
          </a:p>
          <a:p>
            <a:r>
              <a:rPr lang="pl-PL" dirty="0" err="1"/>
              <a:t>all</a:t>
            </a:r>
            <a:r>
              <a:rPr lang="pl-PL" dirty="0"/>
              <a:t> the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needed</a:t>
            </a:r>
            <a:r>
              <a:rPr lang="pl-PL" dirty="0"/>
              <a:t> for the </a:t>
            </a:r>
            <a:r>
              <a:rPr lang="pl-PL" dirty="0" err="1"/>
              <a:t>communication</a:t>
            </a:r>
            <a:r>
              <a:rPr lang="pl-PL" dirty="0"/>
              <a:t> part. The </a:t>
            </a:r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reason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SD2IEC </a:t>
            </a:r>
            <a:r>
              <a:rPr lang="pl-PL" dirty="0" err="1"/>
              <a:t>needs</a:t>
            </a:r>
            <a:r>
              <a:rPr lang="pl-PL" dirty="0"/>
              <a:t> one of the </a:t>
            </a:r>
            <a:r>
              <a:rPr lang="pl-PL" dirty="0" err="1"/>
              <a:t>larger</a:t>
            </a:r>
            <a:r>
              <a:rPr lang="pl-PL" dirty="0"/>
              <a:t> </a:t>
            </a:r>
            <a:r>
              <a:rPr lang="pl-PL" dirty="0" err="1"/>
              <a:t>microcontrollers</a:t>
            </a:r>
            <a:r>
              <a:rPr lang="pl-PL" dirty="0"/>
              <a:t> and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in </a:t>
            </a:r>
            <a:r>
              <a:rPr lang="pl-PL" dirty="0" err="1"/>
              <a:t>ready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Arduino</a:t>
            </a:r>
            <a:r>
              <a:rPr lang="pl-PL" dirty="0"/>
              <a:t> </a:t>
            </a:r>
            <a:r>
              <a:rPr lang="pl-PL" dirty="0" err="1"/>
              <a:t>modules</a:t>
            </a:r>
            <a:endParaRPr lang="pl-PL" dirty="0"/>
          </a:p>
          <a:p>
            <a:r>
              <a:rPr lang="pl-PL" dirty="0"/>
              <a:t>with </a:t>
            </a:r>
            <a:r>
              <a:rPr lang="pl-PL" dirty="0" err="1"/>
              <a:t>all</a:t>
            </a:r>
            <a:r>
              <a:rPr lang="pl-PL" dirty="0"/>
              <a:t> the I/O </a:t>
            </a:r>
            <a:r>
              <a:rPr lang="pl-PL" dirty="0" err="1"/>
              <a:t>pins</a:t>
            </a:r>
            <a:r>
              <a:rPr lang="pl-PL" dirty="0"/>
              <a:t> </a:t>
            </a:r>
            <a:r>
              <a:rPr lang="pl-PL" dirty="0" err="1"/>
              <a:t>broken</a:t>
            </a:r>
            <a:r>
              <a:rPr lang="pl-PL" dirty="0"/>
              <a:t> out. I </a:t>
            </a:r>
            <a:r>
              <a:rPr lang="pl-PL" dirty="0" err="1"/>
              <a:t>wanted</a:t>
            </a:r>
            <a:r>
              <a:rPr lang="pl-PL" dirty="0"/>
              <a:t> to </a:t>
            </a:r>
            <a:r>
              <a:rPr lang="pl-PL" dirty="0" err="1"/>
              <a:t>play</a:t>
            </a:r>
            <a:r>
              <a:rPr lang="pl-PL" dirty="0"/>
              <a:t> </a:t>
            </a:r>
            <a:r>
              <a:rPr lang="pl-PL" dirty="0" err="1"/>
              <a:t>safe</a:t>
            </a:r>
            <a:r>
              <a:rPr lang="pl-PL" dirty="0"/>
              <a:t>, to </a:t>
            </a:r>
            <a:r>
              <a:rPr lang="pl-PL" dirty="0" err="1"/>
              <a:t>solve</a:t>
            </a:r>
            <a:r>
              <a:rPr lang="pl-PL" dirty="0"/>
              <a:t> one problem </a:t>
            </a:r>
            <a:r>
              <a:rPr lang="pl-PL" dirty="0" err="1"/>
              <a:t>first</a:t>
            </a:r>
            <a:r>
              <a:rPr lang="pl-PL" dirty="0"/>
              <a:t>: </a:t>
            </a:r>
            <a:r>
              <a:rPr lang="pl-PL" dirty="0" err="1"/>
              <a:t>communication</a:t>
            </a:r>
            <a:r>
              <a:rPr lang="pl-PL" dirty="0"/>
              <a:t> and </a:t>
            </a:r>
            <a:r>
              <a:rPr lang="pl-PL" dirty="0" err="1"/>
              <a:t>then</a:t>
            </a:r>
            <a:r>
              <a:rPr lang="pl-PL" dirty="0"/>
              <a:t> </a:t>
            </a:r>
            <a:r>
              <a:rPr lang="pl-PL" dirty="0" err="1"/>
              <a:t>deal</a:t>
            </a:r>
            <a:r>
              <a:rPr lang="pl-PL" dirty="0"/>
              <a:t> with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stuff</a:t>
            </a:r>
            <a:r>
              <a:rPr lang="pl-PL" dirty="0"/>
              <a:t>.</a:t>
            </a:r>
          </a:p>
          <a:p>
            <a:r>
              <a:rPr lang="pl-PL" dirty="0"/>
              <a:t>I </a:t>
            </a:r>
            <a:r>
              <a:rPr lang="pl-PL" dirty="0" err="1"/>
              <a:t>don’t</a:t>
            </a:r>
            <a:r>
              <a:rPr lang="pl-PL" dirty="0"/>
              <a:t> want to </a:t>
            </a:r>
            <a:r>
              <a:rPr lang="pl-PL" dirty="0" err="1"/>
              <a:t>put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much </a:t>
            </a:r>
            <a:r>
              <a:rPr lang="pl-PL" dirty="0" err="1"/>
              <a:t>effort</a:t>
            </a:r>
            <a:r>
              <a:rPr lang="pl-PL" dirty="0"/>
              <a:t> for </a:t>
            </a:r>
            <a:r>
              <a:rPr lang="pl-PL" dirty="0" err="1"/>
              <a:t>unknown</a:t>
            </a:r>
            <a:r>
              <a:rPr lang="pl-PL" dirty="0"/>
              <a:t> </a:t>
            </a:r>
            <a:r>
              <a:rPr lang="pl-PL" dirty="0" err="1"/>
              <a:t>reward</a:t>
            </a:r>
            <a:r>
              <a:rPr lang="pl-PL" dirty="0"/>
              <a:t>. At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stage</a:t>
            </a:r>
            <a:r>
              <a:rPr lang="pl-PL" dirty="0"/>
              <a:t> I was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unsure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of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</a:t>
            </a:r>
            <a:r>
              <a:rPr lang="pl-PL" dirty="0" err="1"/>
              <a:t>practical</a:t>
            </a:r>
            <a:r>
              <a:rPr lang="pl-PL" dirty="0"/>
              <a:t> </a:t>
            </a:r>
            <a:r>
              <a:rPr lang="pl-PL" dirty="0" err="1"/>
              <a:t>sense</a:t>
            </a:r>
            <a:r>
              <a:rPr lang="pl-PL" dirty="0"/>
              <a:t>.</a:t>
            </a:r>
          </a:p>
          <a:p>
            <a:pPr marL="0" indent="0">
              <a:buFontTx/>
              <a:buNone/>
            </a:pPr>
            <a:endParaRPr lang="pl-PL" dirty="0"/>
          </a:p>
          <a:p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let’s</a:t>
            </a:r>
            <a:r>
              <a:rPr lang="pl-PL" dirty="0"/>
              <a:t> start with a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prototype</a:t>
            </a:r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67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design of the 1.0 and 1.1 </a:t>
            </a:r>
            <a:r>
              <a:rPr lang="pl-PL" dirty="0" err="1"/>
              <a:t>revisions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done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June</a:t>
            </a:r>
            <a:r>
              <a:rPr lang="pl-PL" dirty="0"/>
              <a:t> and August 2024.</a:t>
            </a:r>
          </a:p>
          <a:p>
            <a:endParaRPr lang="pl-PL" dirty="0"/>
          </a:p>
          <a:p>
            <a:r>
              <a:rPr lang="pl-PL" dirty="0"/>
              <a:t>As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except</a:t>
            </a:r>
            <a:r>
              <a:rPr lang="pl-PL" dirty="0"/>
              <a:t> for the CPLD chip and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supporting</a:t>
            </a:r>
            <a:r>
              <a:rPr lang="pl-PL" dirty="0"/>
              <a:t> </a:t>
            </a:r>
            <a:r>
              <a:rPr lang="pl-PL" dirty="0" err="1"/>
              <a:t>capacitors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 was </a:t>
            </a:r>
            <a:r>
              <a:rPr lang="pl-PL" dirty="0" err="1"/>
              <a:t>done</a:t>
            </a:r>
            <a:r>
              <a:rPr lang="pl-PL" dirty="0"/>
              <a:t> with </a:t>
            </a:r>
            <a:r>
              <a:rPr lang="pl-PL" dirty="0" err="1"/>
              <a:t>Arduino</a:t>
            </a:r>
            <a:r>
              <a:rPr lang="pl-PL" dirty="0"/>
              <a:t> </a:t>
            </a:r>
            <a:r>
              <a:rPr lang="pl-PL" dirty="0" err="1"/>
              <a:t>modules</a:t>
            </a:r>
            <a:r>
              <a:rPr lang="pl-PL" dirty="0"/>
              <a:t>, </a:t>
            </a:r>
            <a:r>
              <a:rPr lang="pl-PL" dirty="0" err="1"/>
              <a:t>almost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putting</a:t>
            </a:r>
            <a:r>
              <a:rPr lang="pl-PL" dirty="0"/>
              <a:t> </a:t>
            </a:r>
            <a:r>
              <a:rPr lang="pl-PL" dirty="0" err="1"/>
              <a:t>together</a:t>
            </a:r>
            <a:r>
              <a:rPr lang="pl-PL" dirty="0"/>
              <a:t> </a:t>
            </a:r>
            <a:r>
              <a:rPr lang="pl-PL" dirty="0" err="1"/>
              <a:t>building</a:t>
            </a:r>
            <a:r>
              <a:rPr lang="pl-PL" dirty="0"/>
              <a:t> </a:t>
            </a:r>
            <a:r>
              <a:rPr lang="pl-PL" dirty="0" err="1"/>
              <a:t>blocks</a:t>
            </a:r>
            <a:r>
              <a:rPr lang="pl-PL" dirty="0"/>
              <a:t>.</a:t>
            </a:r>
          </a:p>
          <a:p>
            <a:r>
              <a:rPr lang="pl-PL" dirty="0"/>
              <a:t>We </a:t>
            </a:r>
            <a:r>
              <a:rPr lang="pl-PL" dirty="0" err="1"/>
              <a:t>have</a:t>
            </a:r>
            <a:r>
              <a:rPr lang="pl-PL" dirty="0"/>
              <a:t> the </a:t>
            </a:r>
            <a:r>
              <a:rPr lang="pl-PL" dirty="0" err="1"/>
              <a:t>Arduino</a:t>
            </a:r>
            <a:r>
              <a:rPr lang="pl-PL" dirty="0"/>
              <a:t> Mini Pro </a:t>
            </a:r>
            <a:r>
              <a:rPr lang="pl-PL" dirty="0" err="1"/>
              <a:t>itself</a:t>
            </a:r>
            <a:r>
              <a:rPr lang="pl-PL" dirty="0"/>
              <a:t>, </a:t>
            </a:r>
            <a:r>
              <a:rPr lang="pl-PL" dirty="0" err="1"/>
              <a:t>that’s</a:t>
            </a:r>
            <a:r>
              <a:rPr lang="pl-PL" dirty="0"/>
              <a:t> 8MHz </a:t>
            </a:r>
            <a:r>
              <a:rPr lang="pl-PL" dirty="0" err="1"/>
              <a:t>microcontroller</a:t>
            </a:r>
            <a:r>
              <a:rPr lang="pl-PL" dirty="0"/>
              <a:t>, with 28K of </a:t>
            </a:r>
            <a:r>
              <a:rPr lang="pl-PL" dirty="0" err="1"/>
              <a:t>usable</a:t>
            </a:r>
            <a:r>
              <a:rPr lang="pl-PL" dirty="0"/>
              <a:t> </a:t>
            </a:r>
            <a:r>
              <a:rPr lang="pl-PL" dirty="0" err="1"/>
              <a:t>flash</a:t>
            </a:r>
            <a:r>
              <a:rPr lang="pl-PL" dirty="0"/>
              <a:t> and 2K of RAM. It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plenty</a:t>
            </a:r>
            <a:r>
              <a:rPr lang="pl-PL" dirty="0"/>
              <a:t> of I/O lines and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3.3V </a:t>
            </a:r>
            <a:r>
              <a:rPr lang="pl-PL" dirty="0" err="1"/>
              <a:t>logic</a:t>
            </a:r>
            <a:endParaRPr lang="pl-PL" dirty="0"/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CPLD chip </a:t>
            </a:r>
            <a:r>
              <a:rPr lang="pl-PL" dirty="0" err="1"/>
              <a:t>initially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soldered</a:t>
            </a:r>
            <a:r>
              <a:rPr lang="pl-PL" dirty="0"/>
              <a:t> </a:t>
            </a:r>
            <a:r>
              <a:rPr lang="pl-PL" dirty="0" err="1"/>
              <a:t>these</a:t>
            </a:r>
            <a:r>
              <a:rPr lang="pl-PL" dirty="0"/>
              <a:t> by </a:t>
            </a:r>
            <a:r>
              <a:rPr lang="pl-PL" dirty="0" err="1"/>
              <a:t>hand</a:t>
            </a:r>
            <a:r>
              <a:rPr lang="pl-PL" dirty="0"/>
              <a:t>, and </a:t>
            </a:r>
            <a:r>
              <a:rPr lang="pl-PL" dirty="0" err="1"/>
              <a:t>that</a:t>
            </a:r>
            <a:r>
              <a:rPr lang="pl-PL" dirty="0"/>
              <a:t> as a </a:t>
            </a:r>
            <a:r>
              <a:rPr lang="pl-PL" dirty="0" err="1"/>
              <a:t>first</a:t>
            </a:r>
            <a:r>
              <a:rPr lang="pl-PL" dirty="0"/>
              <a:t> for me </a:t>
            </a:r>
            <a:r>
              <a:rPr lang="pl-PL" dirty="0" err="1"/>
              <a:t>too</a:t>
            </a:r>
            <a:r>
              <a:rPr lang="pl-PL" dirty="0"/>
              <a:t>. The </a:t>
            </a:r>
            <a:r>
              <a:rPr lang="pl-PL" dirty="0" err="1"/>
              <a:t>holes</a:t>
            </a:r>
            <a:r>
              <a:rPr lang="pl-PL" dirty="0"/>
              <a:t> to the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the JTAG </a:t>
            </a:r>
            <a:r>
              <a:rPr lang="pl-PL" dirty="0" err="1"/>
              <a:t>interface</a:t>
            </a:r>
            <a:r>
              <a:rPr lang="pl-PL" dirty="0"/>
              <a:t> to </a:t>
            </a:r>
            <a:r>
              <a:rPr lang="pl-PL" dirty="0" err="1"/>
              <a:t>flash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</a:t>
            </a:r>
          </a:p>
          <a:p>
            <a:r>
              <a:rPr lang="pl-PL" dirty="0"/>
              <a:t>Here </a:t>
            </a:r>
            <a:r>
              <a:rPr lang="pl-PL" dirty="0" err="1"/>
              <a:t>is</a:t>
            </a:r>
            <a:r>
              <a:rPr lang="pl-PL" dirty="0"/>
              <a:t> the 3.3V </a:t>
            </a:r>
            <a:r>
              <a:rPr lang="pl-PL" dirty="0" err="1"/>
              <a:t>power</a:t>
            </a:r>
            <a:r>
              <a:rPr lang="pl-PL" dirty="0"/>
              <a:t> module.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turned</a:t>
            </a:r>
            <a:r>
              <a:rPr lang="pl-PL" dirty="0"/>
              <a:t> out most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consuming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I </a:t>
            </a:r>
            <a:r>
              <a:rPr lang="pl-PL" dirty="0" err="1"/>
              <a:t>had</a:t>
            </a:r>
            <a:r>
              <a:rPr lang="pl-PL" dirty="0"/>
              <a:t> to </a:t>
            </a:r>
            <a:r>
              <a:rPr lang="pl-PL" dirty="0" err="1"/>
              <a:t>remove</a:t>
            </a:r>
            <a:r>
              <a:rPr lang="pl-PL" dirty="0"/>
              <a:t> </a:t>
            </a:r>
            <a:r>
              <a:rPr lang="pl-PL" dirty="0" err="1"/>
              <a:t>original</a:t>
            </a:r>
            <a:r>
              <a:rPr lang="pl-PL" dirty="0"/>
              <a:t> </a:t>
            </a:r>
            <a:r>
              <a:rPr lang="pl-PL" dirty="0" err="1"/>
              <a:t>pins</a:t>
            </a:r>
            <a:r>
              <a:rPr lang="pl-PL" dirty="0"/>
              <a:t> in order to be </a:t>
            </a:r>
            <a:r>
              <a:rPr lang="pl-PL" dirty="0" err="1"/>
              <a:t>able</a:t>
            </a:r>
            <a:r>
              <a:rPr lang="pl-PL" dirty="0"/>
              <a:t> to </a:t>
            </a:r>
            <a:r>
              <a:rPr lang="pl-PL" dirty="0" err="1"/>
              <a:t>put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board</a:t>
            </a:r>
            <a:r>
              <a:rPr lang="pl-PL" dirty="0"/>
              <a:t> in paralel with </a:t>
            </a:r>
            <a:r>
              <a:rPr lang="pl-PL" dirty="0" err="1"/>
              <a:t>main</a:t>
            </a:r>
            <a:r>
              <a:rPr lang="pl-PL" dirty="0"/>
              <a:t> PCB</a:t>
            </a:r>
          </a:p>
          <a:p>
            <a:r>
              <a:rPr lang="pl-PL" dirty="0" err="1"/>
              <a:t>Next</a:t>
            </a:r>
            <a:r>
              <a:rPr lang="pl-PL" dirty="0"/>
              <a:t> one </a:t>
            </a:r>
            <a:r>
              <a:rPr lang="pl-PL" dirty="0" err="1"/>
              <a:t>is</a:t>
            </a:r>
            <a:r>
              <a:rPr lang="pl-PL" dirty="0"/>
              <a:t> SD </a:t>
            </a:r>
            <a:r>
              <a:rPr lang="pl-PL" dirty="0" err="1"/>
              <a:t>card</a:t>
            </a:r>
            <a:r>
              <a:rPr lang="pl-PL" dirty="0"/>
              <a:t> </a:t>
            </a:r>
            <a:r>
              <a:rPr lang="pl-PL" dirty="0" err="1"/>
              <a:t>socket</a:t>
            </a:r>
            <a:r>
              <a:rPr lang="pl-PL" dirty="0"/>
              <a:t>. </a:t>
            </a:r>
            <a:r>
              <a:rPr lang="pl-PL" dirty="0" err="1"/>
              <a:t>Sadly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spring </a:t>
            </a:r>
            <a:r>
              <a:rPr lang="pl-PL" dirty="0" err="1"/>
              <a:t>inside</a:t>
            </a:r>
            <a:r>
              <a:rPr lang="pl-PL" dirty="0"/>
              <a:t> to </a:t>
            </a:r>
            <a:r>
              <a:rPr lang="pl-PL" dirty="0" err="1"/>
              <a:t>eject</a:t>
            </a:r>
            <a:r>
              <a:rPr lang="pl-PL" dirty="0"/>
              <a:t> the </a:t>
            </a:r>
            <a:r>
              <a:rPr lang="pl-PL" dirty="0" err="1"/>
              <a:t>card</a:t>
            </a:r>
            <a:r>
              <a:rPr lang="pl-PL" dirty="0"/>
              <a:t> and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doesn’t</a:t>
            </a:r>
            <a:r>
              <a:rPr lang="pl-PL" dirty="0"/>
              <a:t> expose the </a:t>
            </a:r>
            <a:r>
              <a:rPr lang="pl-PL" dirty="0" err="1"/>
              <a:t>card</a:t>
            </a:r>
            <a:r>
              <a:rPr lang="pl-PL" dirty="0"/>
              <a:t> sensor. </a:t>
            </a:r>
            <a:r>
              <a:rPr lang="pl-PL" dirty="0" err="1"/>
              <a:t>So</a:t>
            </a:r>
            <a:r>
              <a:rPr lang="pl-PL" dirty="0"/>
              <a:t> DOS </a:t>
            </a:r>
            <a:r>
              <a:rPr lang="pl-PL" dirty="0" err="1"/>
              <a:t>Initialize</a:t>
            </a:r>
            <a:r>
              <a:rPr lang="pl-PL" dirty="0"/>
              <a:t> </a:t>
            </a:r>
            <a:r>
              <a:rPr lang="pl-PL" dirty="0" err="1"/>
              <a:t>command</a:t>
            </a:r>
            <a:r>
              <a:rPr lang="pl-PL" dirty="0"/>
              <a:t> </a:t>
            </a:r>
            <a:r>
              <a:rPr lang="pl-PL" dirty="0" err="1"/>
              <a:t>had</a:t>
            </a:r>
            <a:r>
              <a:rPr lang="pl-PL" dirty="0"/>
              <a:t> to be </a:t>
            </a:r>
            <a:r>
              <a:rPr lang="pl-PL" dirty="0" err="1"/>
              <a:t>used</a:t>
            </a:r>
            <a:r>
              <a:rPr lang="pl-PL" dirty="0"/>
              <a:t> to reset the </a:t>
            </a:r>
            <a:r>
              <a:rPr lang="pl-PL" dirty="0" err="1"/>
              <a:t>card</a:t>
            </a:r>
            <a:r>
              <a:rPr lang="pl-PL" dirty="0"/>
              <a:t> </a:t>
            </a:r>
            <a:r>
              <a:rPr lang="pl-PL" dirty="0" err="1"/>
              <a:t>contents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couldn’t</a:t>
            </a:r>
            <a:r>
              <a:rPr lang="pl-PL" dirty="0"/>
              <a:t> be </a:t>
            </a:r>
            <a:r>
              <a:rPr lang="pl-PL" dirty="0" err="1"/>
              <a:t>autodetected</a:t>
            </a:r>
            <a:endParaRPr lang="pl-PL" dirty="0"/>
          </a:p>
          <a:p>
            <a:r>
              <a:rPr lang="pl-PL" dirty="0" err="1"/>
              <a:t>Finally</a:t>
            </a:r>
            <a:r>
              <a:rPr lang="pl-PL" dirty="0"/>
              <a:t> on the top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place for </a:t>
            </a:r>
            <a:r>
              <a:rPr lang="pl-PL" dirty="0" err="1"/>
              <a:t>expansion</a:t>
            </a:r>
            <a:r>
              <a:rPr lang="pl-PL" dirty="0"/>
              <a:t> port. I </a:t>
            </a:r>
            <a:r>
              <a:rPr lang="pl-PL" dirty="0" err="1"/>
              <a:t>had</a:t>
            </a:r>
            <a:r>
              <a:rPr lang="pl-PL" dirty="0"/>
              <a:t> no idea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part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impossible</a:t>
            </a:r>
            <a:r>
              <a:rPr lang="pl-PL" dirty="0"/>
              <a:t> to </a:t>
            </a:r>
            <a:r>
              <a:rPr lang="pl-PL" dirty="0" err="1"/>
              <a:t>find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Then we </a:t>
            </a:r>
            <a:r>
              <a:rPr lang="pl-PL" dirty="0" err="1"/>
              <a:t>have</a:t>
            </a:r>
            <a:r>
              <a:rPr lang="pl-PL" dirty="0"/>
              <a:t> the </a:t>
            </a:r>
            <a:r>
              <a:rPr lang="pl-PL" dirty="0" err="1"/>
              <a:t>logic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, </a:t>
            </a:r>
            <a:r>
              <a:rPr lang="pl-PL" dirty="0" err="1"/>
              <a:t>stuff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inside</a:t>
            </a:r>
            <a:r>
              <a:rPr lang="pl-PL" dirty="0"/>
              <a:t> CPLD chip.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PLA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decoding</a:t>
            </a:r>
            <a:r>
              <a:rPr lang="pl-PL" dirty="0"/>
              <a:t> for </a:t>
            </a:r>
            <a:r>
              <a:rPr lang="pl-PL" dirty="0" err="1"/>
              <a:t>device</a:t>
            </a:r>
            <a:r>
              <a:rPr lang="pl-PL" dirty="0"/>
              <a:t> 8 </a:t>
            </a:r>
            <a:r>
              <a:rPr lang="pl-PL" dirty="0" err="1"/>
              <a:t>or</a:t>
            </a:r>
            <a:r>
              <a:rPr lang="pl-PL" dirty="0"/>
              <a:t> 9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appear</a:t>
            </a:r>
            <a:r>
              <a:rPr lang="pl-PL" dirty="0"/>
              <a:t> in </a:t>
            </a:r>
            <a:r>
              <a:rPr lang="pl-PL" dirty="0" err="1"/>
              <a:t>correct</a:t>
            </a:r>
            <a:r>
              <a:rPr lang="pl-PL" dirty="0"/>
              <a:t> place in I/O </a:t>
            </a:r>
            <a:r>
              <a:rPr lang="pl-PL" dirty="0" err="1"/>
              <a:t>space</a:t>
            </a:r>
            <a:r>
              <a:rPr lang="pl-PL" dirty="0"/>
              <a:t>.</a:t>
            </a:r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port </a:t>
            </a:r>
            <a:r>
              <a:rPr lang="pl-PL" dirty="0" err="1"/>
              <a:t>itself</a:t>
            </a:r>
            <a:r>
              <a:rPr lang="pl-PL" dirty="0"/>
              <a:t> to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Arduino</a:t>
            </a:r>
            <a:r>
              <a:rPr lang="pl-PL" dirty="0"/>
              <a:t> and </a:t>
            </a:r>
            <a:r>
              <a:rPr lang="pl-PL" dirty="0" err="1"/>
              <a:t>computer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.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CPU </a:t>
            </a:r>
            <a:r>
              <a:rPr lang="pl-PL" dirty="0" err="1"/>
              <a:t>bus</a:t>
            </a:r>
            <a:r>
              <a:rPr lang="pl-PL" dirty="0"/>
              <a:t> </a:t>
            </a:r>
            <a:r>
              <a:rPr lang="pl-PL" dirty="0" err="1"/>
              <a:t>decoding</a:t>
            </a:r>
            <a:r>
              <a:rPr lang="pl-PL" dirty="0"/>
              <a:t> part,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decides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the port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being</a:t>
            </a:r>
            <a:r>
              <a:rPr lang="pl-PL" dirty="0"/>
              <a:t> </a:t>
            </a:r>
            <a:r>
              <a:rPr lang="pl-PL" dirty="0" err="1"/>
              <a:t>accessed</a:t>
            </a:r>
            <a:r>
              <a:rPr lang="pl-PL" dirty="0"/>
              <a:t> by the procesor. </a:t>
            </a:r>
            <a:r>
              <a:rPr lang="pl-PL" dirty="0" err="1"/>
              <a:t>That</a:t>
            </a:r>
            <a:r>
              <a:rPr lang="pl-PL" dirty="0"/>
              <a:t> was the </a:t>
            </a:r>
            <a:r>
              <a:rPr lang="pl-PL" dirty="0" err="1"/>
              <a:t>tricky</a:t>
            </a:r>
            <a:r>
              <a:rPr lang="pl-PL" dirty="0"/>
              <a:t> part </a:t>
            </a:r>
            <a:r>
              <a:rPr lang="pl-PL" dirty="0" err="1"/>
              <a:t>that</a:t>
            </a:r>
            <a:r>
              <a:rPr lang="pl-PL" dirty="0"/>
              <a:t> I </a:t>
            </a:r>
            <a:r>
              <a:rPr lang="pl-PL" dirty="0" err="1"/>
              <a:t>didn’t</a:t>
            </a:r>
            <a:r>
              <a:rPr lang="pl-PL" dirty="0"/>
              <a:t> </a:t>
            </a:r>
            <a:r>
              <a:rPr lang="pl-PL" dirty="0" err="1"/>
              <a:t>get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in the </a:t>
            </a:r>
            <a:r>
              <a:rPr lang="pl-PL" dirty="0" err="1"/>
              <a:t>beginning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first</a:t>
            </a:r>
            <a:r>
              <a:rPr lang="pl-PL" dirty="0"/>
              <a:t> </a:t>
            </a:r>
            <a:r>
              <a:rPr lang="pl-PL" dirty="0" err="1"/>
              <a:t>release</a:t>
            </a:r>
            <a:r>
              <a:rPr lang="pl-PL" dirty="0"/>
              <a:t> of the </a:t>
            </a:r>
            <a:r>
              <a:rPr lang="pl-PL" dirty="0" err="1"/>
              <a:t>project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Ok, the </a:t>
            </a:r>
            <a:r>
              <a:rPr lang="pl-PL" dirty="0" err="1"/>
              <a:t>last</a:t>
            </a:r>
            <a:r>
              <a:rPr lang="pl-PL" dirty="0"/>
              <a:t> </a:t>
            </a:r>
            <a:r>
              <a:rPr lang="pl-PL" dirty="0" err="1"/>
              <a:t>layer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software part.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Arduino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 the </a:t>
            </a:r>
            <a:r>
              <a:rPr lang="pl-PL" dirty="0" err="1"/>
              <a:t>basic</a:t>
            </a:r>
            <a:r>
              <a:rPr lang="pl-PL" dirty="0"/>
              <a:t> TCBM 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commands</a:t>
            </a:r>
            <a:r>
              <a:rPr lang="pl-PL" dirty="0"/>
              <a:t>: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byte</a:t>
            </a:r>
            <a:r>
              <a:rPr lang="pl-PL" dirty="0"/>
              <a:t>, </a:t>
            </a:r>
            <a:r>
              <a:rPr lang="pl-PL" dirty="0" err="1"/>
              <a:t>receive</a:t>
            </a:r>
            <a:r>
              <a:rPr lang="pl-PL" dirty="0"/>
              <a:t> </a:t>
            </a:r>
            <a:r>
              <a:rPr lang="pl-PL" dirty="0" err="1"/>
              <a:t>byte</a:t>
            </a:r>
            <a:r>
              <a:rPr lang="pl-PL" dirty="0"/>
              <a:t>. On top of </a:t>
            </a:r>
            <a:r>
              <a:rPr lang="pl-PL" dirty="0" err="1"/>
              <a:t>that</a:t>
            </a:r>
            <a:r>
              <a:rPr lang="pl-PL" dirty="0"/>
              <a:t> we </a:t>
            </a:r>
            <a:r>
              <a:rPr lang="pl-PL" dirty="0" err="1"/>
              <a:t>have</a:t>
            </a:r>
            <a:r>
              <a:rPr lang="pl-PL" dirty="0"/>
              <a:t> the </a:t>
            </a:r>
            <a:r>
              <a:rPr lang="pl-PL" dirty="0" err="1"/>
              <a:t>layer</a:t>
            </a:r>
            <a:r>
              <a:rPr lang="pl-PL" dirty="0"/>
              <a:t> of </a:t>
            </a:r>
            <a:r>
              <a:rPr lang="pl-PL" dirty="0" err="1"/>
              <a:t>bus</a:t>
            </a:r>
            <a:r>
              <a:rPr lang="pl-PL" dirty="0"/>
              <a:t> </a:t>
            </a:r>
            <a:r>
              <a:rPr lang="pl-PL" dirty="0" err="1"/>
              <a:t>commands</a:t>
            </a:r>
            <a:endParaRPr lang="pl-PL" dirty="0"/>
          </a:p>
          <a:p>
            <a:r>
              <a:rPr lang="pl-PL" dirty="0" err="1"/>
              <a:t>Like</a:t>
            </a:r>
            <a:r>
              <a:rPr lang="pl-PL" dirty="0"/>
              <a:t> LISTEN and TALK and the </a:t>
            </a:r>
            <a:r>
              <a:rPr lang="pl-PL" dirty="0" err="1"/>
              <a:t>concept</a:t>
            </a:r>
            <a:r>
              <a:rPr lang="pl-PL" dirty="0"/>
              <a:t> of </a:t>
            </a:r>
            <a:r>
              <a:rPr lang="pl-PL" dirty="0" err="1"/>
              <a:t>channels</a:t>
            </a:r>
            <a:r>
              <a:rPr lang="pl-PL" dirty="0"/>
              <a:t>, </a:t>
            </a:r>
            <a:r>
              <a:rPr lang="pl-PL" dirty="0" err="1"/>
              <a:t>including</a:t>
            </a:r>
            <a:r>
              <a:rPr lang="pl-PL" dirty="0"/>
              <a:t> channel 15 for DOS </a:t>
            </a:r>
            <a:r>
              <a:rPr lang="pl-PL" dirty="0" err="1"/>
              <a:t>commands</a:t>
            </a:r>
            <a:r>
              <a:rPr lang="pl-PL" dirty="0"/>
              <a:t>. Then on top of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directory</a:t>
            </a:r>
            <a:r>
              <a:rPr lang="pl-PL" dirty="0"/>
              <a:t> listing, </a:t>
            </a:r>
            <a:r>
              <a:rPr lang="pl-PL" dirty="0" err="1"/>
              <a:t>loading</a:t>
            </a:r>
            <a:r>
              <a:rPr lang="pl-PL" dirty="0"/>
              <a:t> and </a:t>
            </a:r>
            <a:r>
              <a:rPr lang="pl-PL" dirty="0" err="1"/>
              <a:t>saving</a:t>
            </a:r>
            <a:r>
              <a:rPr lang="pl-PL" dirty="0"/>
              <a:t> </a:t>
            </a:r>
            <a:r>
              <a:rPr lang="pl-PL" dirty="0" err="1"/>
              <a:t>files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built</a:t>
            </a:r>
            <a:endParaRPr lang="pl-PL" dirty="0"/>
          </a:p>
          <a:p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 was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less </a:t>
            </a:r>
            <a:r>
              <a:rPr lang="pl-PL" dirty="0" err="1"/>
              <a:t>working</a:t>
            </a:r>
            <a:r>
              <a:rPr lang="pl-PL" dirty="0"/>
              <a:t> I </a:t>
            </a:r>
            <a:r>
              <a:rPr lang="pl-PL" dirty="0" err="1"/>
              <a:t>saw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much </a:t>
            </a:r>
            <a:r>
              <a:rPr lang="pl-PL" dirty="0" err="1"/>
              <a:t>flash</a:t>
            </a:r>
            <a:r>
              <a:rPr lang="pl-PL" dirty="0"/>
              <a:t> and RAM was </a:t>
            </a:r>
            <a:r>
              <a:rPr lang="pl-PL" dirty="0" err="1"/>
              <a:t>left</a:t>
            </a:r>
            <a:r>
              <a:rPr lang="pl-PL" dirty="0"/>
              <a:t> and I manager to </a:t>
            </a:r>
            <a:r>
              <a:rPr lang="pl-PL" dirty="0" err="1"/>
              <a:t>squeeze</a:t>
            </a:r>
            <a:r>
              <a:rPr lang="pl-PL" dirty="0"/>
              <a:t> in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fastloader</a:t>
            </a:r>
            <a:r>
              <a:rPr lang="pl-PL" dirty="0"/>
              <a:t> and </a:t>
            </a:r>
            <a:r>
              <a:rPr lang="pl-PL" dirty="0" err="1"/>
              <a:t>disk</a:t>
            </a:r>
            <a:r>
              <a:rPr lang="pl-PL" dirty="0"/>
              <a:t> image </a:t>
            </a:r>
            <a:r>
              <a:rPr lang="pl-PL" dirty="0" err="1"/>
              <a:t>support</a:t>
            </a:r>
            <a:r>
              <a:rPr lang="pl-PL" dirty="0"/>
              <a:t>.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69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looked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put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a standard C16 </a:t>
            </a:r>
            <a:r>
              <a:rPr lang="pl-PL" dirty="0" err="1"/>
              <a:t>cartridge</a:t>
            </a:r>
            <a:r>
              <a:rPr lang="pl-PL" dirty="0"/>
              <a:t> </a:t>
            </a:r>
            <a:r>
              <a:rPr lang="pl-PL" dirty="0" err="1"/>
              <a:t>shell</a:t>
            </a:r>
            <a:r>
              <a:rPr lang="pl-PL" dirty="0"/>
              <a:t> with a slot </a:t>
            </a:r>
            <a:r>
              <a:rPr lang="pl-PL" dirty="0" err="1"/>
              <a:t>cut</a:t>
            </a:r>
            <a:r>
              <a:rPr lang="pl-PL" dirty="0"/>
              <a:t> on the </a:t>
            </a:r>
            <a:r>
              <a:rPr lang="pl-PL" dirty="0" err="1"/>
              <a:t>side</a:t>
            </a:r>
            <a:r>
              <a:rPr lang="pl-PL" dirty="0"/>
              <a:t>. </a:t>
            </a:r>
            <a:r>
              <a:rPr lang="pl-PL" dirty="0" err="1"/>
              <a:t>Stylish</a:t>
            </a:r>
            <a:r>
              <a:rPr lang="pl-PL" dirty="0"/>
              <a:t>! But I </a:t>
            </a:r>
            <a:r>
              <a:rPr lang="pl-PL" dirty="0" err="1"/>
              <a:t>made</a:t>
            </a:r>
            <a:r>
              <a:rPr lang="pl-PL" dirty="0"/>
              <a:t> a </a:t>
            </a:r>
            <a:r>
              <a:rPr lang="pl-PL" dirty="0" err="1"/>
              <a:t>huge</a:t>
            </a:r>
            <a:r>
              <a:rPr lang="pl-PL" dirty="0"/>
              <a:t> </a:t>
            </a:r>
            <a:r>
              <a:rPr lang="pl-PL" dirty="0" err="1"/>
              <a:t>mistake</a:t>
            </a:r>
            <a:r>
              <a:rPr lang="pl-PL" dirty="0"/>
              <a:t> to order </a:t>
            </a:r>
            <a:r>
              <a:rPr lang="pl-PL" dirty="0" err="1"/>
              <a:t>these</a:t>
            </a:r>
            <a:r>
              <a:rPr lang="pl-PL" dirty="0"/>
              <a:t> 3d </a:t>
            </a:r>
            <a:r>
              <a:rPr lang="pl-PL" dirty="0" err="1"/>
              <a:t>prints</a:t>
            </a:r>
            <a:r>
              <a:rPr lang="pl-PL" dirty="0"/>
              <a:t> in </a:t>
            </a:r>
            <a:r>
              <a:rPr lang="pl-PL" dirty="0" err="1"/>
              <a:t>cheapest</a:t>
            </a:r>
            <a:r>
              <a:rPr lang="pl-PL" dirty="0"/>
              <a:t> </a:t>
            </a:r>
            <a:r>
              <a:rPr lang="pl-PL" dirty="0" err="1"/>
              <a:t>white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graphite</a:t>
            </a:r>
            <a:r>
              <a:rPr lang="pl-PL" dirty="0"/>
              <a:t> </a:t>
            </a:r>
            <a:r>
              <a:rPr lang="pl-PL" dirty="0" err="1"/>
              <a:t>matching</a:t>
            </a:r>
            <a:r>
              <a:rPr lang="pl-PL" dirty="0"/>
              <a:t> Plus4 </a:t>
            </a:r>
            <a:r>
              <a:rPr lang="pl-PL" dirty="0" err="1"/>
              <a:t>case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moment </a:t>
            </a:r>
            <a:r>
              <a:rPr lang="pl-PL" dirty="0" err="1"/>
              <a:t>where</a:t>
            </a:r>
            <a:r>
              <a:rPr lang="pl-PL" dirty="0"/>
              <a:t> I </a:t>
            </a:r>
            <a:r>
              <a:rPr lang="pl-PL" dirty="0" err="1"/>
              <a:t>dropped</a:t>
            </a:r>
            <a:r>
              <a:rPr lang="pl-PL" dirty="0"/>
              <a:t> the idea of </a:t>
            </a:r>
            <a:r>
              <a:rPr lang="pl-PL" dirty="0" err="1"/>
              <a:t>making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in SD2IEC –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thing</a:t>
            </a:r>
            <a:r>
              <a:rPr lang="pl-PL" dirty="0"/>
              <a:t> was fast and </a:t>
            </a:r>
            <a:r>
              <a:rPr lang="pl-PL" dirty="0" err="1"/>
              <a:t>convenient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But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things</a:t>
            </a:r>
            <a:r>
              <a:rPr lang="pl-PL" dirty="0"/>
              <a:t> to </a:t>
            </a:r>
            <a:r>
              <a:rPr lang="pl-PL" dirty="0" err="1"/>
              <a:t>fix</a:t>
            </a:r>
            <a:r>
              <a:rPr lang="pl-PL" dirty="0"/>
              <a:t>. </a:t>
            </a:r>
            <a:r>
              <a:rPr lang="pl-PL" dirty="0" err="1"/>
              <a:t>Soon</a:t>
            </a:r>
            <a:r>
              <a:rPr lang="pl-PL" dirty="0"/>
              <a:t> I </a:t>
            </a:r>
            <a:r>
              <a:rPr lang="pl-PL" dirty="0" err="1"/>
              <a:t>got</a:t>
            </a:r>
            <a:r>
              <a:rPr lang="pl-PL" dirty="0"/>
              <a:t>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issues</a:t>
            </a:r>
            <a:r>
              <a:rPr lang="pl-PL" dirty="0"/>
              <a:t> on </a:t>
            </a:r>
            <a:r>
              <a:rPr lang="pl-PL" dirty="0" err="1"/>
              <a:t>computers</a:t>
            </a:r>
            <a:r>
              <a:rPr lang="pl-PL" dirty="0"/>
              <a:t> with </a:t>
            </a:r>
            <a:r>
              <a:rPr lang="pl-PL" dirty="0" err="1"/>
              <a:t>replacement</a:t>
            </a:r>
            <a:r>
              <a:rPr lang="pl-PL" dirty="0"/>
              <a:t> </a:t>
            </a:r>
            <a:r>
              <a:rPr lang="pl-PL" dirty="0" err="1"/>
              <a:t>parts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CPU </a:t>
            </a:r>
            <a:r>
              <a:rPr lang="pl-PL" dirty="0" err="1"/>
              <a:t>replacements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JiffyDOS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And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for a </a:t>
            </a:r>
            <a:r>
              <a:rPr lang="pl-PL" dirty="0" err="1"/>
              <a:t>while</a:t>
            </a:r>
            <a:r>
              <a:rPr lang="pl-PL" dirty="0"/>
              <a:t> I </a:t>
            </a:r>
            <a:r>
              <a:rPr lang="pl-PL" dirty="0" err="1"/>
              <a:t>saw</a:t>
            </a:r>
            <a:r>
              <a:rPr lang="pl-PL" dirty="0"/>
              <a:t>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missing,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be </a:t>
            </a:r>
            <a:r>
              <a:rPr lang="pl-PL" dirty="0" err="1"/>
              <a:t>improved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So</a:t>
            </a:r>
            <a:r>
              <a:rPr lang="pl-PL" dirty="0"/>
              <a:t> a </a:t>
            </a:r>
            <a:r>
              <a:rPr lang="pl-PL" dirty="0" err="1"/>
              <a:t>redesign</a:t>
            </a:r>
            <a:r>
              <a:rPr lang="pl-PL" dirty="0"/>
              <a:t> was </a:t>
            </a:r>
            <a:r>
              <a:rPr lang="pl-PL" dirty="0" err="1"/>
              <a:t>needed</a:t>
            </a:r>
            <a:r>
              <a:rPr lang="pl-PL" dirty="0"/>
              <a:t>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06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revision</a:t>
            </a:r>
            <a:r>
              <a:rPr lang="pl-PL" dirty="0"/>
              <a:t>, a </a:t>
            </a:r>
            <a:r>
              <a:rPr lang="pl-PL" dirty="0" err="1"/>
              <a:t>prototype</a:t>
            </a:r>
            <a:r>
              <a:rPr lang="pl-PL" dirty="0"/>
              <a:t>. On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photo</a:t>
            </a:r>
            <a:r>
              <a:rPr lang="pl-PL" dirty="0"/>
              <a:t> </a:t>
            </a:r>
            <a:r>
              <a:rPr lang="pl-PL" dirty="0" err="1"/>
              <a:t>it’s</a:t>
            </a:r>
            <a:r>
              <a:rPr lang="pl-PL" dirty="0"/>
              <a:t> not </a:t>
            </a:r>
            <a:r>
              <a:rPr lang="pl-PL" dirty="0" err="1"/>
              <a:t>completely</a:t>
            </a:r>
            <a:r>
              <a:rPr lang="pl-PL" dirty="0"/>
              <a:t> </a:t>
            </a:r>
            <a:r>
              <a:rPr lang="pl-PL" dirty="0" err="1"/>
              <a:t>assembled</a:t>
            </a:r>
            <a:r>
              <a:rPr lang="pl-PL" dirty="0"/>
              <a:t>.</a:t>
            </a:r>
          </a:p>
          <a:p>
            <a:r>
              <a:rPr lang="pl-PL" dirty="0"/>
              <a:t>As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the </a:t>
            </a:r>
            <a:r>
              <a:rPr lang="pl-PL" dirty="0" err="1"/>
              <a:t>expansion</a:t>
            </a:r>
            <a:r>
              <a:rPr lang="pl-PL" dirty="0"/>
              <a:t> port </a:t>
            </a:r>
            <a:r>
              <a:rPr lang="pl-PL" dirty="0" err="1"/>
              <a:t>passthrough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gone</a:t>
            </a:r>
            <a:r>
              <a:rPr lang="pl-PL" dirty="0"/>
              <a:t>. In </a:t>
            </a:r>
            <a:r>
              <a:rPr lang="pl-PL" dirty="0" err="1"/>
              <a:t>that</a:t>
            </a:r>
            <a:r>
              <a:rPr lang="pl-PL" dirty="0"/>
              <a:t> place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space</a:t>
            </a:r>
            <a:r>
              <a:rPr lang="pl-PL" dirty="0"/>
              <a:t> for </a:t>
            </a:r>
            <a:r>
              <a:rPr lang="pl-PL" dirty="0" err="1"/>
              <a:t>push</a:t>
            </a:r>
            <a:r>
              <a:rPr lang="pl-PL" dirty="0"/>
              <a:t> down </a:t>
            </a:r>
            <a:r>
              <a:rPr lang="pl-PL" dirty="0" err="1"/>
              <a:t>buttons</a:t>
            </a:r>
            <a:r>
              <a:rPr lang="pl-PL" dirty="0"/>
              <a:t>.</a:t>
            </a:r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place to </a:t>
            </a:r>
            <a:r>
              <a:rPr lang="pl-PL" dirty="0" err="1"/>
              <a:t>connect</a:t>
            </a:r>
            <a:r>
              <a:rPr lang="pl-PL" dirty="0"/>
              <a:t> the </a:t>
            </a:r>
            <a:r>
              <a:rPr lang="pl-PL" dirty="0" err="1"/>
              <a:t>cable</a:t>
            </a:r>
            <a:r>
              <a:rPr lang="pl-PL" dirty="0"/>
              <a:t> to a real 1551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Arduino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installed</a:t>
            </a:r>
            <a:r>
              <a:rPr lang="pl-PL" dirty="0"/>
              <a:t> (</a:t>
            </a:r>
            <a:r>
              <a:rPr lang="pl-PL" dirty="0" err="1"/>
              <a:t>earlier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was </a:t>
            </a:r>
            <a:r>
              <a:rPr lang="pl-PL" dirty="0" err="1"/>
              <a:t>underneath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). The </a:t>
            </a:r>
            <a:r>
              <a:rPr lang="pl-PL" dirty="0" err="1"/>
              <a:t>arduino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disable</a:t>
            </a:r>
            <a:r>
              <a:rPr lang="pl-PL" dirty="0"/>
              <a:t> </a:t>
            </a:r>
            <a:r>
              <a:rPr lang="pl-PL" dirty="0" err="1"/>
              <a:t>itself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a </a:t>
            </a:r>
            <a:r>
              <a:rPr lang="pl-PL" dirty="0" err="1"/>
              <a:t>cable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connected</a:t>
            </a:r>
            <a:r>
              <a:rPr lang="pl-PL" dirty="0"/>
              <a:t>.</a:t>
            </a:r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 </a:t>
            </a:r>
            <a:r>
              <a:rPr lang="pl-PL" dirty="0" err="1"/>
              <a:t>modules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ordered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board</a:t>
            </a:r>
            <a:r>
              <a:rPr lang="pl-PL" dirty="0"/>
              <a:t> with </a:t>
            </a:r>
            <a:r>
              <a:rPr lang="pl-PL" dirty="0" err="1"/>
              <a:t>components</a:t>
            </a:r>
            <a:r>
              <a:rPr lang="pl-PL" dirty="0"/>
              <a:t> </a:t>
            </a:r>
            <a:r>
              <a:rPr lang="pl-PL" dirty="0" err="1"/>
              <a:t>assembled</a:t>
            </a:r>
            <a:r>
              <a:rPr lang="pl-PL" dirty="0"/>
              <a:t>. But </a:t>
            </a:r>
            <a:r>
              <a:rPr lang="pl-PL" dirty="0" err="1"/>
              <a:t>it’s</a:t>
            </a:r>
            <a:r>
              <a:rPr lang="pl-PL" dirty="0"/>
              <a:t> not </a:t>
            </a:r>
            <a:r>
              <a:rPr lang="pl-PL" dirty="0" err="1"/>
              <a:t>necessary</a:t>
            </a:r>
            <a:r>
              <a:rPr lang="pl-PL" dirty="0"/>
              <a:t> –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board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built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modules</a:t>
            </a:r>
            <a:r>
              <a:rPr lang="pl-PL" dirty="0"/>
              <a:t>,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still</a:t>
            </a:r>
            <a:r>
              <a:rPr lang="pl-PL" dirty="0"/>
              <a:t> the </a:t>
            </a:r>
            <a:r>
              <a:rPr lang="pl-PL" dirty="0" err="1"/>
              <a:t>connection</a:t>
            </a:r>
            <a:r>
              <a:rPr lang="pl-PL" dirty="0"/>
              <a:t> </a:t>
            </a:r>
            <a:r>
              <a:rPr lang="pl-PL" dirty="0" err="1"/>
              <a:t>holes</a:t>
            </a:r>
            <a:r>
              <a:rPr lang="pl-PL" dirty="0"/>
              <a:t> for </a:t>
            </a:r>
            <a:r>
              <a:rPr lang="pl-PL" dirty="0" err="1"/>
              <a:t>that</a:t>
            </a:r>
            <a:r>
              <a:rPr lang="pl-PL" dirty="0"/>
              <a:t> and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in </a:t>
            </a:r>
            <a:r>
              <a:rPr lang="pl-PL" dirty="0" err="1"/>
              <a:t>exactly</a:t>
            </a:r>
            <a:r>
              <a:rPr lang="pl-PL" dirty="0"/>
              <a:t> the same place as </a:t>
            </a:r>
            <a:r>
              <a:rPr lang="pl-PL" dirty="0" err="1"/>
              <a:t>before</a:t>
            </a:r>
            <a:r>
              <a:rPr lang="pl-PL" dirty="0"/>
              <a:t>.</a:t>
            </a:r>
          </a:p>
          <a:p>
            <a:r>
              <a:rPr lang="pl-PL" dirty="0"/>
              <a:t>Under the hole for the </a:t>
            </a:r>
            <a:r>
              <a:rPr lang="pl-PL" dirty="0" err="1"/>
              <a:t>screw</a:t>
            </a:r>
            <a:r>
              <a:rPr lang="pl-PL" dirty="0"/>
              <a:t> in the </a:t>
            </a:r>
            <a:r>
              <a:rPr lang="pl-PL" dirty="0" err="1"/>
              <a:t>middle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connector</a:t>
            </a:r>
            <a:r>
              <a:rPr lang="pl-PL" dirty="0"/>
              <a:t> – </a:t>
            </a:r>
            <a:r>
              <a:rPr lang="pl-PL" dirty="0" err="1"/>
              <a:t>that</a:t>
            </a:r>
            <a:r>
              <a:rPr lang="pl-PL" dirty="0"/>
              <a:t> was for </a:t>
            </a:r>
            <a:r>
              <a:rPr lang="pl-PL" dirty="0" err="1"/>
              <a:t>debug</a:t>
            </a:r>
            <a:r>
              <a:rPr lang="pl-PL" dirty="0"/>
              <a:t> </a:t>
            </a:r>
            <a:r>
              <a:rPr lang="pl-PL" dirty="0" err="1"/>
              <a:t>purposes</a:t>
            </a:r>
            <a:r>
              <a:rPr lang="pl-PL" dirty="0"/>
              <a:t>.</a:t>
            </a:r>
          </a:p>
          <a:p>
            <a:r>
              <a:rPr lang="pl-PL" dirty="0" err="1"/>
              <a:t>Finally</a:t>
            </a:r>
            <a:r>
              <a:rPr lang="pl-PL" dirty="0"/>
              <a:t> a place for ROM </a:t>
            </a:r>
            <a:r>
              <a:rPr lang="pl-PL" dirty="0" err="1"/>
              <a:t>socket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here</a:t>
            </a:r>
            <a:r>
              <a:rPr lang="pl-PL" dirty="0"/>
              <a:t>. To </a:t>
            </a:r>
            <a:r>
              <a:rPr lang="pl-PL" dirty="0" err="1"/>
              <a:t>make</a:t>
            </a:r>
            <a:r>
              <a:rPr lang="pl-PL" dirty="0"/>
              <a:t> 32 </a:t>
            </a:r>
            <a:r>
              <a:rPr lang="pl-PL" dirty="0" err="1"/>
              <a:t>or</a:t>
            </a:r>
            <a:r>
              <a:rPr lang="pl-PL" dirty="0"/>
              <a:t> 64K EPROM </a:t>
            </a:r>
            <a:r>
              <a:rPr lang="pl-PL" dirty="0" err="1"/>
              <a:t>work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combine</a:t>
            </a:r>
            <a:r>
              <a:rPr lang="pl-PL" dirty="0"/>
              <a:t> </a:t>
            </a:r>
            <a:r>
              <a:rPr lang="pl-PL" dirty="0" err="1"/>
              <a:t>logic</a:t>
            </a:r>
            <a:r>
              <a:rPr lang="pl-PL" dirty="0"/>
              <a:t> </a:t>
            </a:r>
            <a:r>
              <a:rPr lang="pl-PL" dirty="0" err="1"/>
              <a:t>signals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added</a:t>
            </a:r>
            <a:r>
              <a:rPr lang="pl-PL" dirty="0"/>
              <a:t> a </a:t>
            </a:r>
            <a:r>
              <a:rPr lang="pl-PL" dirty="0" err="1"/>
              <a:t>second</a:t>
            </a:r>
            <a:r>
              <a:rPr lang="pl-PL" dirty="0"/>
              <a:t> chip with NOT-AND </a:t>
            </a:r>
            <a:r>
              <a:rPr lang="pl-PL" dirty="0" err="1"/>
              <a:t>gates</a:t>
            </a:r>
            <a:r>
              <a:rPr lang="pl-PL" dirty="0"/>
              <a:t>,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diodes</a:t>
            </a:r>
            <a:r>
              <a:rPr lang="pl-PL" dirty="0"/>
              <a:t> and a </a:t>
            </a:r>
            <a:r>
              <a:rPr lang="pl-PL" dirty="0" err="1"/>
              <a:t>resistor</a:t>
            </a:r>
            <a:r>
              <a:rPr lang="pl-PL" dirty="0"/>
              <a:t> for AND </a:t>
            </a:r>
            <a:r>
              <a:rPr lang="pl-PL" dirty="0" err="1"/>
              <a:t>gate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Which</a:t>
            </a:r>
            <a:r>
              <a:rPr lang="pl-PL" dirty="0"/>
              <a:t> was </a:t>
            </a:r>
            <a:r>
              <a:rPr lang="pl-PL" dirty="0" err="1"/>
              <a:t>silly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I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 err="1"/>
              <a:t>whole</a:t>
            </a:r>
            <a:r>
              <a:rPr lang="pl-PL" dirty="0"/>
              <a:t> </a:t>
            </a:r>
            <a:r>
              <a:rPr lang="pl-PL" dirty="0" err="1"/>
              <a:t>logic</a:t>
            </a:r>
            <a:r>
              <a:rPr lang="pl-PL" dirty="0"/>
              <a:t> chip </a:t>
            </a:r>
            <a:r>
              <a:rPr lang="pl-PL" dirty="0" err="1"/>
              <a:t>next</a:t>
            </a:r>
            <a:r>
              <a:rPr lang="pl-PL" dirty="0"/>
              <a:t> to </a:t>
            </a:r>
            <a:r>
              <a:rPr lang="pl-PL" dirty="0" err="1"/>
              <a:t>it</a:t>
            </a:r>
            <a:r>
              <a:rPr lang="pl-PL" dirty="0"/>
              <a:t>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assembled</a:t>
            </a:r>
            <a:r>
              <a:rPr lang="pl-PL" dirty="0"/>
              <a:t> </a:t>
            </a:r>
            <a:r>
              <a:rPr lang="pl-PL" dirty="0" err="1"/>
              <a:t>board</a:t>
            </a:r>
            <a:r>
              <a:rPr lang="pl-PL" dirty="0"/>
              <a:t> with </a:t>
            </a:r>
            <a:r>
              <a:rPr lang="pl-PL" dirty="0" err="1"/>
              <a:t>that</a:t>
            </a:r>
            <a:r>
              <a:rPr lang="pl-PL" dirty="0"/>
              <a:t> chip with NOT-AND </a:t>
            </a:r>
            <a:r>
              <a:rPr lang="pl-PL" dirty="0" err="1"/>
              <a:t>gates</a:t>
            </a:r>
            <a:r>
              <a:rPr lang="pl-PL" dirty="0"/>
              <a:t> </a:t>
            </a:r>
            <a:r>
              <a:rPr lang="pl-PL" dirty="0" err="1"/>
              <a:t>removed</a:t>
            </a:r>
            <a:r>
              <a:rPr lang="pl-PL" dirty="0"/>
              <a:t> and a </a:t>
            </a:r>
            <a:r>
              <a:rPr lang="pl-PL" dirty="0" err="1"/>
              <a:t>bunch</a:t>
            </a:r>
            <a:r>
              <a:rPr lang="pl-PL" dirty="0"/>
              <a:t> of </a:t>
            </a:r>
            <a:r>
              <a:rPr lang="pl-PL" dirty="0" err="1"/>
              <a:t>wires</a:t>
            </a:r>
            <a:r>
              <a:rPr lang="pl-PL" dirty="0"/>
              <a:t> </a:t>
            </a:r>
            <a:r>
              <a:rPr lang="pl-PL" dirty="0" err="1"/>
              <a:t>connected</a:t>
            </a:r>
            <a:r>
              <a:rPr lang="pl-PL" dirty="0"/>
              <a:t> to </a:t>
            </a:r>
            <a:r>
              <a:rPr lang="pl-PL" dirty="0" err="1"/>
              <a:t>former</a:t>
            </a:r>
            <a:r>
              <a:rPr lang="pl-PL" dirty="0"/>
              <a:t> </a:t>
            </a:r>
            <a:r>
              <a:rPr lang="pl-PL" dirty="0" err="1"/>
              <a:t>debug</a:t>
            </a:r>
            <a:r>
              <a:rPr lang="pl-PL" dirty="0"/>
              <a:t> port.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F2A6A-9DE5-400E-B598-F93E64A8F0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67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2C28ED-F89B-0AA0-72F9-FED56617C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8248D2E5-5C8D-6EAE-D980-1B4E87C8AE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0544EEA-5681-FD6A-E50C-F1458D5D0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183098C-1627-D5E7-3E00-25554C6C8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D39BF8F-A6BF-B361-B6FC-2933D2791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2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DFC843-1090-AA61-C787-9154C093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08C3C890-198B-97E3-BD73-C41D7CC24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232D0C4-2DE0-5D61-F2D2-F366FEAA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6DC6D12-0610-147A-75F2-E87DCB9DA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9D370E3-EB08-35BA-E768-B1114AAB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94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0C8BCB9-03FE-0327-EBF8-91E3455E20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F6B1BBF-3FE7-DFB5-33F8-1F04E738D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19FECB0-044A-17E5-5ECF-637D241A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FCF303-6940-FFE5-1407-83B182757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C56393F-4CC1-9D0B-124A-3D77BB70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83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0BE3EF7-0F97-9D09-5FF1-58716D76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B69C35-3B00-6CD6-DBE0-12E78404B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D0C3AD9-024F-858D-0293-8C9F88909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74E3E5C-DDAE-B749-928C-5DA149BC3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87DBD08-A41E-11C5-C545-B2BD4404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7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BA86AC1-7E1F-E3E4-614E-3C24883A3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B800B4A-4735-3350-83E6-92D794C2E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6CDC2DB-BAE5-C888-2B4A-8B5869F50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AD4CF63-CBDC-9BC3-CB95-C94713974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595F264-47ED-8D1C-BCFA-A0A210E1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30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C3640-8E07-38B9-2220-7F8D86109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D501616-BB90-65A1-BAB8-1A6179F41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C708232-24A7-74DB-6B7C-B9B8423D2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E8C32DD-84F3-A9C3-767B-8432F85B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7F535383-8C78-449F-CB9F-CF8BEF904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D19D88D-4BFF-446C-4DF6-1EB23A99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2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7D967A3-55B1-6BFD-BD9E-9D02B2010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61E15BD-08E5-40CA-7DE2-5D82DD82C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3ED9813-2CA8-A7E3-7437-55386B944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F8E44E3D-42AB-003F-BE9C-B07199CE8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E2B61C04-C472-4775-DBB8-D4A852018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4DC94900-2E86-84B4-FD1B-F43A1E137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5ADA1B95-742C-DA6E-FCB0-14E2AC409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A92B8CFD-14B9-75D7-3251-F73AD36B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36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10E9B27-1B74-AFCD-6CBE-80ED39A0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E1161D93-4BA2-7427-251F-A3096959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E8742E08-A1C1-59AF-125C-BDEDC03F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8FBEF458-9478-FA5D-727C-F8AB934C5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37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F394762F-EF51-0582-FF57-D6EC9414C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0DF5FBEC-8EE9-CF1E-88D0-334A82C7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BE144BA-AC52-1AE8-2852-0EE6FF0E8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3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5B50B0-9918-7174-6252-F5A31448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A944AC0-D078-C011-65A8-3BAC49592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A8A2894-1F76-EA6C-3AAB-FAA8AABC0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5677C1D-9ADE-0CD4-D2FB-D926D7490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1AEEE93-C9E1-93C7-5858-234E92AB4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7E01E81-3854-F6AB-E608-4602EBC84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CCB9AB-7BE8-15F9-6B42-C377195D8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6C4C5667-81A8-1305-4157-DA002EA4D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89ACC47C-C512-52A8-1CBA-F9072DDF9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5E41C5C-17D8-7004-47FF-282A5306A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70C6DA2A-498C-A9D1-5C29-B18E4DB6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A5C47DE-2187-98B0-839F-F12D3CE8A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2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D186AE4D-53AD-A5E6-D257-15A333C9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71A7AF7-65D9-EBF0-EE26-006680DFB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BD7B882-A5F8-F42A-CDE3-8EA2B2599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51ADDE-E9CC-48E9-AF39-E8FEA7D604DB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07406CA-3CBE-EA68-A501-A5A9AF06C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62152C9-7835-6704-0778-FD00D5DE6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4EEDA5-7E98-4F8B-90BD-E984C7CF1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73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tmytm/plus4-tcbm2s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troNynjah/Fake6523-28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agetable.com/?p=132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DB6DC3B-2B27-89A3-F5BD-6B3410291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pl-PL" sz="5400" dirty="0"/>
              <a:t>tcbm2sd</a:t>
            </a:r>
            <a:endParaRPr lang="en-US" sz="54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5E3608A-9B0D-D78C-E724-6478442072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l-PL" dirty="0"/>
              <a:t>C16/116/Plus4 </a:t>
            </a:r>
            <a:r>
              <a:rPr lang="pl-PL" dirty="0" err="1"/>
              <a:t>cartridge</a:t>
            </a:r>
            <a:endParaRPr lang="pl-PL" dirty="0"/>
          </a:p>
          <a:p>
            <a:pPr algn="l"/>
            <a:r>
              <a:rPr lang="pl-PL" dirty="0"/>
              <a:t>1551 </a:t>
            </a:r>
            <a:r>
              <a:rPr lang="pl-PL" err="1"/>
              <a:t>paddle</a:t>
            </a:r>
            <a:r>
              <a:rPr lang="pl-PL" dirty="0"/>
              <a:t> </a:t>
            </a:r>
            <a:r>
              <a:rPr lang="pl-PL" err="1"/>
              <a:t>replacement</a:t>
            </a:r>
            <a:endParaRPr lang="pl-PL"/>
          </a:p>
          <a:p>
            <a:pPr algn="l"/>
            <a:r>
              <a:rPr lang="pl-PL" dirty="0"/>
              <a:t>1551 </a:t>
            </a:r>
            <a:r>
              <a:rPr lang="pl-PL" dirty="0" err="1"/>
              <a:t>disk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simulator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40226BD-A426-F254-E224-013E3743EE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28" b="1828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0308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34840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tcbm2sd v1.3</a:t>
            </a:r>
            <a:endParaRPr lang="en-US" sz="4400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34FD9BBD-5E0A-B19B-C3B4-70DA9FA64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322" y="1437099"/>
            <a:ext cx="3651854" cy="5217887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7F657A64-82AD-69CF-6219-1A91D5A4A3C1}"/>
              </a:ext>
            </a:extLst>
          </p:cNvPr>
          <p:cNvSpPr txBox="1"/>
          <p:nvPr/>
        </p:nvSpPr>
        <p:spPr>
          <a:xfrm>
            <a:off x="797629" y="1713768"/>
            <a:ext cx="6229526" cy="319722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DIRECTORY, DLOAD, DSAVE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 err="1"/>
              <a:t>subset</a:t>
            </a:r>
            <a:r>
              <a:rPr lang="pl-PL" sz="2800" dirty="0"/>
              <a:t> of </a:t>
            </a:r>
            <a:r>
              <a:rPr lang="pl-PL" sz="2800" dirty="0" err="1"/>
              <a:t>disk</a:t>
            </a:r>
            <a:r>
              <a:rPr lang="pl-PL" sz="2800" dirty="0"/>
              <a:t> </a:t>
            </a:r>
            <a:r>
              <a:rPr lang="pl-PL" sz="2800" dirty="0" err="1"/>
              <a:t>commands</a:t>
            </a:r>
            <a:endParaRPr lang="pl-PL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 err="1"/>
              <a:t>disk</a:t>
            </a:r>
            <a:r>
              <a:rPr lang="pl-PL" sz="2800" dirty="0"/>
              <a:t> </a:t>
            </a:r>
            <a:r>
              <a:rPr lang="pl-PL" sz="2800" dirty="0" err="1"/>
              <a:t>images</a:t>
            </a:r>
            <a:r>
              <a:rPr lang="pl-PL" sz="2800" dirty="0"/>
              <a:t>: D64/71/81/82/80</a:t>
            </a:r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 err="1"/>
              <a:t>programmable</a:t>
            </a:r>
            <a:r>
              <a:rPr lang="pl-PL" sz="2800" dirty="0"/>
              <a:t> </a:t>
            </a:r>
            <a:r>
              <a:rPr lang="pl-PL" sz="2800" dirty="0" err="1"/>
              <a:t>device</a:t>
            </a:r>
            <a:r>
              <a:rPr lang="pl-PL" sz="2800" dirty="0"/>
              <a:t> 8 </a:t>
            </a:r>
            <a:r>
              <a:rPr lang="pl-PL" sz="2800" dirty="0" err="1"/>
              <a:t>or</a:t>
            </a:r>
            <a:r>
              <a:rPr lang="pl-PL" sz="2800" dirty="0"/>
              <a:t> 9</a:t>
            </a:r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fast (2x1551, 6x1541)</a:t>
            </a:r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 err="1"/>
              <a:t>fastloader</a:t>
            </a:r>
            <a:r>
              <a:rPr lang="pl-PL" sz="2800" dirty="0"/>
              <a:t> (6x1551, 23x1541)</a:t>
            </a:r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32K / 64K </a:t>
            </a:r>
            <a:r>
              <a:rPr lang="pl-PL" sz="2800" dirty="0" err="1"/>
              <a:t>cartridge</a:t>
            </a:r>
            <a:r>
              <a:rPr lang="pl-PL" sz="2800" dirty="0"/>
              <a:t> (1 </a:t>
            </a:r>
            <a:r>
              <a:rPr lang="pl-PL" sz="2800" dirty="0" err="1"/>
              <a:t>or</a:t>
            </a:r>
            <a:r>
              <a:rPr lang="pl-PL" sz="2800" dirty="0"/>
              <a:t> 2 32K </a:t>
            </a:r>
            <a:r>
              <a:rPr lang="pl-PL" sz="2800" dirty="0" err="1"/>
              <a:t>banks</a:t>
            </a:r>
            <a:r>
              <a:rPr lang="pl-PL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41317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D3406-2D65-BF15-D0AD-9BCD169E3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E4539E87-21D3-4C4B-A505-D4E35A5DED94}"/>
              </a:ext>
            </a:extLst>
          </p:cNvPr>
          <p:cNvSpPr txBox="1"/>
          <p:nvPr/>
        </p:nvSpPr>
        <p:spPr>
          <a:xfrm>
            <a:off x="4252029" y="3044279"/>
            <a:ext cx="32228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400" dirty="0"/>
              <a:t>DEMO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54775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46820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What</a:t>
            </a:r>
            <a:r>
              <a:rPr lang="pl-PL" sz="4400" dirty="0"/>
              <a:t> </a:t>
            </a:r>
            <a:r>
              <a:rPr lang="pl-PL" sz="4400" dirty="0" err="1"/>
              <a:t>comes</a:t>
            </a:r>
            <a:r>
              <a:rPr lang="pl-PL" sz="4400" dirty="0"/>
              <a:t> </a:t>
            </a:r>
            <a:r>
              <a:rPr lang="pl-PL" sz="4400" dirty="0" err="1"/>
              <a:t>next</a:t>
            </a:r>
            <a:r>
              <a:rPr lang="pl-PL" sz="4400" dirty="0"/>
              <a:t>?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1442171"/>
            <a:ext cx="8790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 err="1"/>
              <a:t>continue</a:t>
            </a:r>
            <a:r>
              <a:rPr lang="pl-PL" sz="2800" dirty="0"/>
              <a:t> software </a:t>
            </a:r>
            <a:r>
              <a:rPr lang="pl-PL" sz="2800" dirty="0" err="1"/>
              <a:t>patching</a:t>
            </a:r>
            <a:r>
              <a:rPr lang="pl-PL" sz="2800" dirty="0"/>
              <a:t>, </a:t>
            </a:r>
            <a:r>
              <a:rPr lang="pl-PL" sz="2800" dirty="0" err="1"/>
              <a:t>highly</a:t>
            </a:r>
            <a:r>
              <a:rPr lang="pl-PL" sz="2800" dirty="0"/>
              <a:t> </a:t>
            </a:r>
            <a:r>
              <a:rPr lang="pl-PL" sz="2800" dirty="0" err="1"/>
              <a:t>rewarding</a:t>
            </a:r>
            <a:r>
              <a:rPr lang="pl-PL" sz="2800" dirty="0"/>
              <a:t> and </a:t>
            </a:r>
            <a:r>
              <a:rPr lang="pl-PL" sz="2800" dirty="0" err="1"/>
              <a:t>fun</a:t>
            </a:r>
            <a:endParaRPr lang="pl-PL" sz="2800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36E5D70D-C37A-8F58-EB17-150967F15618}"/>
              </a:ext>
            </a:extLst>
          </p:cNvPr>
          <p:cNvSpPr txBox="1"/>
          <p:nvPr/>
        </p:nvSpPr>
        <p:spPr>
          <a:xfrm>
            <a:off x="797629" y="3165719"/>
            <a:ext cx="10326801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Maybe</a:t>
            </a:r>
            <a:r>
              <a:rPr lang="pl-PL" sz="4400" dirty="0"/>
              <a:t> Pi1551?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cycle-exact</a:t>
            </a:r>
            <a:r>
              <a:rPr lang="pl-PL" sz="2800" dirty="0"/>
              <a:t> emulator, </a:t>
            </a:r>
            <a:r>
              <a:rPr lang="pl-PL" sz="2800" dirty="0" err="1"/>
              <a:t>capable</a:t>
            </a:r>
            <a:r>
              <a:rPr lang="pl-PL" sz="2800" dirty="0"/>
              <a:t> of </a:t>
            </a:r>
            <a:r>
              <a:rPr lang="pl-PL" sz="2800" dirty="0" err="1"/>
              <a:t>running</a:t>
            </a:r>
            <a:r>
              <a:rPr lang="pl-PL" sz="2800" dirty="0"/>
              <a:t> </a:t>
            </a:r>
            <a:r>
              <a:rPr lang="pl-PL" sz="2800" dirty="0" err="1"/>
              <a:t>drive</a:t>
            </a:r>
            <a:r>
              <a:rPr lang="pl-PL" sz="2800" dirty="0"/>
              <a:t> </a:t>
            </a:r>
            <a:r>
              <a:rPr lang="pl-PL" sz="2800" dirty="0" err="1"/>
              <a:t>code</a:t>
            </a:r>
            <a:r>
              <a:rPr lang="pl-PL" sz="2800" dirty="0"/>
              <a:t> in </a:t>
            </a:r>
            <a:r>
              <a:rPr lang="pl-PL" sz="2800" dirty="0" err="1"/>
              <a:t>realtime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hardware much </a:t>
            </a:r>
            <a:r>
              <a:rPr lang="pl-PL" sz="2800" dirty="0" err="1"/>
              <a:t>simpler</a:t>
            </a:r>
            <a:r>
              <a:rPr lang="pl-PL" sz="2800" dirty="0"/>
              <a:t> </a:t>
            </a:r>
            <a:r>
              <a:rPr lang="pl-PL" sz="2800" dirty="0" err="1"/>
              <a:t>than</a:t>
            </a:r>
            <a:r>
              <a:rPr lang="pl-PL" sz="2800" dirty="0"/>
              <a:t> Pi1541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no </a:t>
            </a:r>
            <a:r>
              <a:rPr lang="pl-PL" sz="2800" dirty="0" err="1"/>
              <a:t>voltage</a:t>
            </a:r>
            <a:r>
              <a:rPr lang="pl-PL" sz="2800" dirty="0"/>
              <a:t> </a:t>
            </a:r>
            <a:r>
              <a:rPr lang="pl-PL" sz="2800" dirty="0" err="1"/>
              <a:t>level</a:t>
            </a:r>
            <a:r>
              <a:rPr lang="pl-PL" sz="2800" dirty="0"/>
              <a:t> </a:t>
            </a:r>
            <a:r>
              <a:rPr lang="pl-PL" sz="2800" dirty="0" err="1"/>
              <a:t>shifting</a:t>
            </a:r>
            <a:r>
              <a:rPr lang="pl-PL" sz="2800" dirty="0"/>
              <a:t>, </a:t>
            </a:r>
            <a:r>
              <a:rPr lang="pl-PL" sz="2800" dirty="0" err="1"/>
              <a:t>it’s</a:t>
            </a:r>
            <a:r>
              <a:rPr lang="pl-PL" sz="2800" dirty="0"/>
              <a:t> </a:t>
            </a:r>
            <a:r>
              <a:rPr lang="pl-PL" sz="2800" dirty="0" err="1"/>
              <a:t>all</a:t>
            </a:r>
            <a:r>
              <a:rPr lang="pl-PL" sz="2800" dirty="0"/>
              <a:t> 3.3V </a:t>
            </a:r>
            <a:r>
              <a:rPr lang="pl-PL" sz="2800" dirty="0" err="1"/>
              <a:t>logic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 err="1"/>
              <a:t>just</a:t>
            </a:r>
            <a:r>
              <a:rPr lang="pl-PL" sz="2800" dirty="0"/>
              <a:t> </a:t>
            </a:r>
            <a:r>
              <a:rPr lang="pl-PL" sz="2800" dirty="0" err="1"/>
              <a:t>connect</a:t>
            </a:r>
            <a:r>
              <a:rPr lang="pl-PL" sz="2800" dirty="0"/>
              <a:t> </a:t>
            </a:r>
            <a:r>
              <a:rPr lang="pl-PL" sz="2800" dirty="0" err="1"/>
              <a:t>some</a:t>
            </a:r>
            <a:r>
              <a:rPr lang="pl-PL" sz="2800" dirty="0"/>
              <a:t> </a:t>
            </a:r>
            <a:r>
              <a:rPr lang="pl-PL" sz="2800" dirty="0" err="1"/>
              <a:t>wires</a:t>
            </a:r>
            <a:r>
              <a:rPr lang="pl-PL" sz="2800" dirty="0"/>
              <a:t> to </a:t>
            </a:r>
            <a:r>
              <a:rPr lang="pl-PL" sz="2800" dirty="0" err="1"/>
              <a:t>Raspberry</a:t>
            </a:r>
            <a:r>
              <a:rPr lang="pl-PL" sz="2800" dirty="0"/>
              <a:t> Pi GPIO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help</a:t>
            </a:r>
            <a:r>
              <a:rPr lang="pl-PL" sz="2800" dirty="0"/>
              <a:t> </a:t>
            </a:r>
            <a:r>
              <a:rPr lang="pl-PL" sz="2800" dirty="0" err="1"/>
              <a:t>needed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862267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39612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Where</a:t>
            </a:r>
            <a:r>
              <a:rPr lang="pl-PL" sz="4400" dirty="0"/>
              <a:t> to </a:t>
            </a:r>
            <a:r>
              <a:rPr lang="pl-PL" sz="4400" dirty="0" err="1"/>
              <a:t>get</a:t>
            </a:r>
            <a:r>
              <a:rPr lang="pl-PL" sz="4400" dirty="0"/>
              <a:t> </a:t>
            </a:r>
            <a:r>
              <a:rPr lang="pl-PL" sz="4400" dirty="0" err="1"/>
              <a:t>it</a:t>
            </a:r>
            <a:r>
              <a:rPr lang="pl-PL" sz="4400" dirty="0"/>
              <a:t>?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1993714"/>
            <a:ext cx="859703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/>
              <a:t>Firmware</a:t>
            </a:r>
            <a:r>
              <a:rPr lang="pl-PL" sz="2800" dirty="0"/>
              <a:t>, software, hardware </a:t>
            </a:r>
            <a:r>
              <a:rPr lang="pl-PL" sz="2800" dirty="0" err="1"/>
              <a:t>designs</a:t>
            </a:r>
            <a:r>
              <a:rPr lang="pl-PL" sz="2800" dirty="0"/>
              <a:t>, </a:t>
            </a:r>
            <a:r>
              <a:rPr lang="pl-PL" sz="2800" dirty="0" err="1"/>
              <a:t>patched</a:t>
            </a:r>
            <a:r>
              <a:rPr lang="pl-PL" sz="2800" dirty="0"/>
              <a:t> </a:t>
            </a:r>
            <a:r>
              <a:rPr lang="pl-PL" sz="2800" dirty="0" err="1"/>
              <a:t>games</a:t>
            </a:r>
            <a:endParaRPr lang="pl-PL" sz="2800" dirty="0"/>
          </a:p>
          <a:p>
            <a:r>
              <a:rPr lang="pl-PL" sz="2800" dirty="0">
                <a:hlinkClick r:id="rId3"/>
              </a:rPr>
              <a:t>https://github.com/ytmytm/plus4-tcbm2sd</a:t>
            </a:r>
            <a:endParaRPr lang="pl-PL" sz="2800" dirty="0"/>
          </a:p>
          <a:p>
            <a:endParaRPr lang="pl-PL" sz="2800" dirty="0"/>
          </a:p>
          <a:p>
            <a:r>
              <a:rPr lang="pl-PL" sz="2800" dirty="0" err="1"/>
              <a:t>Will</a:t>
            </a:r>
            <a:r>
              <a:rPr lang="pl-PL" sz="2800" dirty="0"/>
              <a:t> be </a:t>
            </a:r>
            <a:r>
              <a:rPr lang="pl-PL" sz="2800" dirty="0" err="1"/>
              <a:t>also</a:t>
            </a:r>
            <a:r>
              <a:rPr lang="pl-PL" sz="2800" dirty="0"/>
              <a:t> </a:t>
            </a:r>
            <a:r>
              <a:rPr lang="pl-PL" sz="2800" dirty="0" err="1"/>
              <a:t>published</a:t>
            </a:r>
            <a:r>
              <a:rPr lang="pl-PL" sz="2800" dirty="0"/>
              <a:t> on </a:t>
            </a:r>
            <a:r>
              <a:rPr lang="pl-PL" sz="2800" dirty="0" err="1"/>
              <a:t>PCBWay</a:t>
            </a:r>
            <a:endParaRPr lang="pl-PL" sz="2800" dirty="0"/>
          </a:p>
          <a:p>
            <a:endParaRPr lang="pl-PL" sz="2800" dirty="0"/>
          </a:p>
          <a:p>
            <a:r>
              <a:rPr lang="pl-PL" sz="2800" dirty="0"/>
              <a:t>Want to </a:t>
            </a:r>
            <a:r>
              <a:rPr lang="pl-PL" sz="2800" dirty="0" err="1"/>
              <a:t>purchase</a:t>
            </a:r>
            <a:r>
              <a:rPr lang="pl-PL" sz="2800" dirty="0"/>
              <a:t>? </a:t>
            </a:r>
            <a:r>
              <a:rPr lang="pl-PL" sz="2800" dirty="0" err="1"/>
              <a:t>Contact</a:t>
            </a:r>
            <a:r>
              <a:rPr lang="pl-PL" sz="2800" dirty="0"/>
              <a:t> me.</a:t>
            </a:r>
          </a:p>
          <a:p>
            <a:endParaRPr lang="pl-PL" sz="2800" dirty="0"/>
          </a:p>
        </p:txBody>
      </p:sp>
      <p:pic>
        <p:nvPicPr>
          <p:cNvPr id="2050" name="Picture 2" descr="Github Logo - Free social media icons">
            <a:extLst>
              <a:ext uri="{FF2B5EF4-FFF2-40B4-BE49-F238E27FC236}">
                <a16:creationId xmlns:a16="http://schemas.microsoft.com/office/drawing/2014/main" id="{19313FA5-F73C-30DD-06AD-3D17E315B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201" y="5065486"/>
            <a:ext cx="1526000" cy="152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49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4368143" y="5050363"/>
            <a:ext cx="28064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Thank</a:t>
            </a:r>
            <a:r>
              <a:rPr lang="pl-PL" sz="4400" dirty="0"/>
              <a:t> </a:t>
            </a:r>
            <a:r>
              <a:rPr lang="pl-PL" sz="4400" dirty="0" err="1"/>
              <a:t>you</a:t>
            </a:r>
            <a:r>
              <a:rPr lang="pl-PL" sz="4400" dirty="0"/>
              <a:t>!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586254" y="1038196"/>
            <a:ext cx="11019491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800" dirty="0"/>
          </a:p>
          <a:p>
            <a:r>
              <a:rPr lang="pl-PL" sz="2800" dirty="0" err="1"/>
              <a:t>This</a:t>
            </a:r>
            <a:r>
              <a:rPr lang="pl-PL" sz="2800" dirty="0"/>
              <a:t> </a:t>
            </a:r>
            <a:r>
              <a:rPr lang="pl-PL" sz="2800" dirty="0" err="1"/>
              <a:t>project</a:t>
            </a:r>
            <a:r>
              <a:rPr lang="pl-PL" sz="2800" dirty="0"/>
              <a:t> </a:t>
            </a:r>
            <a:r>
              <a:rPr lang="pl-PL" sz="2800" dirty="0" err="1"/>
              <a:t>wouldn’t</a:t>
            </a:r>
            <a:r>
              <a:rPr lang="pl-PL" sz="2800" dirty="0"/>
              <a:t> be </a:t>
            </a:r>
            <a:r>
              <a:rPr lang="pl-PL" sz="2800" dirty="0" err="1"/>
              <a:t>possible</a:t>
            </a:r>
            <a:r>
              <a:rPr lang="pl-PL" sz="2800" dirty="0"/>
              <a:t> </a:t>
            </a:r>
            <a:r>
              <a:rPr lang="pl-PL" sz="2800" dirty="0" err="1"/>
              <a:t>without</a:t>
            </a:r>
            <a:r>
              <a:rPr lang="pl-PL" sz="2800" dirty="0"/>
              <a:t> </a:t>
            </a:r>
            <a:r>
              <a:rPr lang="pl-PL" sz="2800" dirty="0" err="1"/>
              <a:t>people</a:t>
            </a:r>
            <a:r>
              <a:rPr lang="pl-PL" sz="2800" dirty="0"/>
              <a:t> </a:t>
            </a:r>
            <a:r>
              <a:rPr lang="pl-PL" sz="2800" dirty="0" err="1"/>
              <a:t>who</a:t>
            </a:r>
            <a:r>
              <a:rPr lang="pl-PL" sz="2800" dirty="0"/>
              <a:t> </a:t>
            </a:r>
            <a:r>
              <a:rPr lang="pl-PL" sz="2800" dirty="0" err="1"/>
              <a:t>made</a:t>
            </a:r>
            <a:r>
              <a:rPr lang="pl-PL" sz="2800" dirty="0"/>
              <a:t> a choice</a:t>
            </a:r>
          </a:p>
          <a:p>
            <a:r>
              <a:rPr lang="pl-PL" sz="2800" dirty="0"/>
              <a:t>to </a:t>
            </a:r>
            <a:r>
              <a:rPr lang="pl-PL" sz="2800" dirty="0" err="1"/>
              <a:t>make</a:t>
            </a:r>
            <a:r>
              <a:rPr lang="pl-PL" sz="2800" dirty="0"/>
              <a:t> </a:t>
            </a:r>
            <a:r>
              <a:rPr lang="pl-PL" sz="2800" dirty="0" err="1"/>
              <a:t>an</a:t>
            </a:r>
            <a:r>
              <a:rPr lang="pl-PL" sz="2800" dirty="0"/>
              <a:t> </a:t>
            </a:r>
            <a:r>
              <a:rPr lang="pl-PL" sz="2800" dirty="0" err="1"/>
              <a:t>effort</a:t>
            </a:r>
            <a:r>
              <a:rPr lang="pl-PL" sz="2800" dirty="0"/>
              <a:t> to open </a:t>
            </a:r>
            <a:r>
              <a:rPr lang="pl-PL" sz="2800" dirty="0" err="1"/>
              <a:t>source</a:t>
            </a:r>
            <a:r>
              <a:rPr lang="pl-PL" sz="2800" dirty="0"/>
              <a:t> </a:t>
            </a:r>
            <a:r>
              <a:rPr lang="pl-PL" sz="2800" dirty="0" err="1"/>
              <a:t>their</a:t>
            </a:r>
            <a:r>
              <a:rPr lang="pl-PL" sz="2800" dirty="0"/>
              <a:t> hardware and software </a:t>
            </a:r>
            <a:r>
              <a:rPr lang="pl-PL" sz="2800" dirty="0" err="1"/>
              <a:t>projects</a:t>
            </a:r>
            <a:r>
              <a:rPr lang="pl-PL" sz="2800" dirty="0"/>
              <a:t>.</a:t>
            </a:r>
          </a:p>
          <a:p>
            <a:endParaRPr lang="pl-PL" sz="2800" dirty="0"/>
          </a:p>
          <a:p>
            <a:r>
              <a:rPr lang="pl-PL" sz="2800" dirty="0" err="1"/>
              <a:t>There</a:t>
            </a:r>
            <a:r>
              <a:rPr lang="pl-PL" sz="2800" dirty="0"/>
              <a:t> </a:t>
            </a:r>
            <a:r>
              <a:rPr lang="pl-PL" sz="2800" dirty="0" err="1"/>
              <a:t>is</a:t>
            </a:r>
            <a:r>
              <a:rPr lang="pl-PL" sz="2800" dirty="0"/>
              <a:t> a </a:t>
            </a:r>
            <a:r>
              <a:rPr lang="pl-PL" sz="2800" dirty="0" err="1"/>
              <a:t>project</a:t>
            </a:r>
            <a:r>
              <a:rPr lang="pl-PL" sz="2800" dirty="0"/>
              <a:t> </a:t>
            </a:r>
            <a:r>
              <a:rPr lang="pl-PL" sz="2800" dirty="0" err="1"/>
              <a:t>based</a:t>
            </a:r>
            <a:r>
              <a:rPr lang="pl-PL" sz="2800" dirty="0"/>
              <a:t> on tcbm2sd </a:t>
            </a:r>
            <a:r>
              <a:rPr lang="pl-PL" sz="2800" dirty="0" err="1"/>
              <a:t>already</a:t>
            </a:r>
            <a:r>
              <a:rPr lang="pl-PL" sz="2800" dirty="0"/>
              <a:t>:</a:t>
            </a:r>
          </a:p>
          <a:p>
            <a:r>
              <a:rPr lang="pl-PL" sz="2800" dirty="0">
                <a:hlinkClick r:id="rId3"/>
              </a:rPr>
              <a:t>https://github.com/RetroNynjah/Fake6523-28</a:t>
            </a:r>
            <a:endParaRPr lang="pl-PL" sz="2800" dirty="0"/>
          </a:p>
          <a:p>
            <a:endParaRPr lang="pl-PL" sz="28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2DE6089-19C7-D428-D8A3-A933DEAE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6375" y="5050363"/>
            <a:ext cx="2806474" cy="1791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067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F6284C54-135A-0BE5-AFC4-AE1F0EE44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927" y="2495858"/>
            <a:ext cx="3293236" cy="288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84372E16-4A6B-307B-5584-66C20DF46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297" y="3199406"/>
            <a:ext cx="3657272" cy="3223513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8644783-F602-865D-28C3-5143E0593542}"/>
              </a:ext>
            </a:extLst>
          </p:cNvPr>
          <p:cNvSpPr txBox="1"/>
          <p:nvPr/>
        </p:nvSpPr>
        <p:spPr>
          <a:xfrm>
            <a:off x="797629" y="667658"/>
            <a:ext cx="4156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A </a:t>
            </a:r>
            <a:r>
              <a:rPr lang="pl-PL" sz="4400" dirty="0" err="1"/>
              <a:t>little</a:t>
            </a:r>
            <a:r>
              <a:rPr lang="pl-PL" sz="4400" dirty="0"/>
              <a:t> </a:t>
            </a:r>
            <a:r>
              <a:rPr lang="pl-PL" sz="4400" dirty="0" err="1"/>
              <a:t>about</a:t>
            </a:r>
            <a:r>
              <a:rPr lang="pl-PL" sz="4400" dirty="0"/>
              <a:t> me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93BA89E-5B67-8F3A-B787-5D1884B8B971}"/>
              </a:ext>
            </a:extLst>
          </p:cNvPr>
          <p:cNvSpPr txBox="1"/>
          <p:nvPr/>
        </p:nvSpPr>
        <p:spPr>
          <a:xfrm>
            <a:off x="797629" y="1442171"/>
            <a:ext cx="754841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3200" dirty="0" err="1"/>
              <a:t>Involved</a:t>
            </a:r>
            <a:r>
              <a:rPr lang="pl-PL" sz="3200" dirty="0"/>
              <a:t> with C64 and C128 </a:t>
            </a:r>
            <a:r>
              <a:rPr lang="pl-PL" sz="3200" dirty="0" err="1"/>
              <a:t>since</a:t>
            </a:r>
            <a:r>
              <a:rPr lang="pl-PL" sz="3200" dirty="0"/>
              <a:t> 1992</a:t>
            </a:r>
          </a:p>
          <a:p>
            <a:pPr marL="457200" indent="-457200">
              <a:buFontTx/>
              <a:buChar char="-"/>
            </a:pPr>
            <a:r>
              <a:rPr lang="pl-PL" sz="3200" dirty="0"/>
              <a:t>GEOS, C128, hardware</a:t>
            </a:r>
          </a:p>
          <a:p>
            <a:pPr marL="457200" indent="-457200">
              <a:buFontTx/>
              <a:buChar char="-"/>
            </a:pPr>
            <a:r>
              <a:rPr lang="pl-PL" sz="3200" dirty="0" err="1"/>
              <a:t>Paused</a:t>
            </a:r>
            <a:r>
              <a:rPr lang="pl-PL" sz="3200" dirty="0"/>
              <a:t> C= </a:t>
            </a:r>
            <a:r>
              <a:rPr lang="pl-PL" sz="3200" dirty="0" err="1"/>
              <a:t>activity</a:t>
            </a:r>
            <a:r>
              <a:rPr lang="pl-PL" sz="3200" dirty="0"/>
              <a:t> in 2001</a:t>
            </a:r>
          </a:p>
          <a:p>
            <a:pPr marL="457200" indent="-457200">
              <a:buFontTx/>
              <a:buChar char="-"/>
            </a:pPr>
            <a:r>
              <a:rPr lang="pl-PL" sz="3200" dirty="0" err="1"/>
              <a:t>Came</a:t>
            </a:r>
            <a:r>
              <a:rPr lang="pl-PL" sz="3200" dirty="0"/>
              <a:t> </a:t>
            </a:r>
            <a:r>
              <a:rPr lang="pl-PL" sz="3200" dirty="0" err="1"/>
              <a:t>back</a:t>
            </a:r>
            <a:r>
              <a:rPr lang="pl-PL" sz="3200" dirty="0"/>
              <a:t> in 2021</a:t>
            </a:r>
          </a:p>
          <a:p>
            <a:pPr marL="457200" indent="-457200">
              <a:buFontTx/>
              <a:buChar char="-"/>
            </a:pPr>
            <a:endParaRPr lang="pl-PL" sz="3200" dirty="0"/>
          </a:p>
          <a:p>
            <a:pPr marL="457200" indent="-457200">
              <a:buFontTx/>
              <a:buChar char="-"/>
            </a:pPr>
            <a:endParaRPr lang="pl-PL" sz="3200" dirty="0"/>
          </a:p>
          <a:p>
            <a:pPr marL="457200" indent="-457200">
              <a:buFontTx/>
              <a:buChar char="-"/>
            </a:pPr>
            <a:endParaRPr lang="pl-PL" sz="3200" dirty="0"/>
          </a:p>
          <a:p>
            <a:endParaRPr lang="pl-PL" sz="3200" dirty="0"/>
          </a:p>
          <a:p>
            <a:r>
              <a:rPr lang="pl-PL" sz="3200" dirty="0" err="1"/>
              <a:t>Became</a:t>
            </a:r>
            <a:r>
              <a:rPr lang="pl-PL" sz="3200" dirty="0"/>
              <a:t> Plus/4 </a:t>
            </a:r>
            <a:r>
              <a:rPr lang="pl-PL" sz="3200" dirty="0" err="1"/>
              <a:t>owner</a:t>
            </a:r>
            <a:r>
              <a:rPr lang="pl-PL" sz="3200" dirty="0"/>
              <a:t> in </a:t>
            </a:r>
            <a:r>
              <a:rPr lang="pl-PL" sz="3200" dirty="0" err="1"/>
              <a:t>June</a:t>
            </a:r>
            <a:r>
              <a:rPr lang="pl-PL" sz="3200" dirty="0"/>
              <a:t> 2024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12E8A45-BD37-8325-5FE0-A3423ACE0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063" y="4428229"/>
            <a:ext cx="3200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15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B75A8730-DA79-B6D2-3D33-CFA051683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972" y="3429000"/>
            <a:ext cx="4992479" cy="339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3225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The problem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1442171"/>
            <a:ext cx="637469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 err="1"/>
              <a:t>Newbie</a:t>
            </a:r>
            <a:r>
              <a:rPr lang="pl-PL" sz="2800" dirty="0"/>
              <a:t>: </a:t>
            </a:r>
            <a:r>
              <a:rPr lang="pl-PL" sz="2800" dirty="0" err="1"/>
              <a:t>how</a:t>
            </a:r>
            <a:r>
              <a:rPr lang="pl-PL" sz="2800" dirty="0"/>
              <a:t> to do </a:t>
            </a:r>
            <a:r>
              <a:rPr lang="pl-PL" sz="2800" dirty="0" err="1"/>
              <a:t>anything</a:t>
            </a:r>
            <a:r>
              <a:rPr lang="pl-PL" sz="2800" dirty="0"/>
              <a:t>? 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1541 </a:t>
            </a:r>
            <a:r>
              <a:rPr lang="pl-PL" sz="2800" dirty="0" err="1"/>
              <a:t>is</a:t>
            </a:r>
            <a:r>
              <a:rPr lang="pl-PL" sz="2800" dirty="0"/>
              <a:t> SLOW!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SD2IEC </a:t>
            </a:r>
            <a:r>
              <a:rPr lang="pl-PL" sz="2800" dirty="0" err="1"/>
              <a:t>faster</a:t>
            </a:r>
            <a:r>
              <a:rPr lang="pl-PL" sz="2800" dirty="0"/>
              <a:t> but </a:t>
            </a:r>
            <a:r>
              <a:rPr lang="pl-PL" sz="2800" dirty="0" err="1"/>
              <a:t>still</a:t>
            </a:r>
            <a:r>
              <a:rPr lang="pl-PL" sz="2800" dirty="0"/>
              <a:t> SLOW!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Ultimate II+ not </a:t>
            </a:r>
            <a:r>
              <a:rPr lang="pl-PL" sz="2800" dirty="0" err="1"/>
              <a:t>convenient</a:t>
            </a:r>
            <a:r>
              <a:rPr lang="pl-PL" sz="2800" dirty="0"/>
              <a:t> to </a:t>
            </a:r>
            <a:r>
              <a:rPr lang="pl-PL" sz="2800" dirty="0" err="1"/>
              <a:t>control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 err="1"/>
              <a:t>Tapecart</a:t>
            </a:r>
            <a:r>
              <a:rPr lang="pl-PL" sz="2800" dirty="0"/>
              <a:t> – no </a:t>
            </a:r>
            <a:r>
              <a:rPr lang="pl-PL" sz="2800" dirty="0" err="1"/>
              <a:t>disk</a:t>
            </a:r>
            <a:r>
              <a:rPr lang="pl-PL" sz="2800" dirty="0"/>
              <a:t> </a:t>
            </a:r>
            <a:r>
              <a:rPr lang="pl-PL" sz="2800" dirty="0" err="1"/>
              <a:t>images</a:t>
            </a:r>
            <a:endParaRPr lang="pl-PL" sz="2800" dirty="0"/>
          </a:p>
          <a:p>
            <a:pPr marL="457200" indent="-457200">
              <a:buFontTx/>
              <a:buChar char="-"/>
            </a:pPr>
            <a:endParaRPr lang="pl-PL" sz="2800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A91A94B0-9ED6-EFE1-21C8-1BC6FC7E96AD}"/>
              </a:ext>
            </a:extLst>
          </p:cNvPr>
          <p:cNvSpPr txBox="1"/>
          <p:nvPr/>
        </p:nvSpPr>
        <p:spPr>
          <a:xfrm>
            <a:off x="797629" y="4119827"/>
            <a:ext cx="34208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I want SPEED</a:t>
            </a:r>
            <a:endParaRPr lang="en-US" sz="4400" dirty="0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E3FBCD3F-8BD6-66D4-CD60-9B552C7DEB08}"/>
              </a:ext>
            </a:extLst>
          </p:cNvPr>
          <p:cNvSpPr txBox="1"/>
          <p:nvPr/>
        </p:nvSpPr>
        <p:spPr>
          <a:xfrm>
            <a:off x="797629" y="5031108"/>
            <a:ext cx="5572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I want CONVENIENCE</a:t>
            </a:r>
            <a:endParaRPr lang="en-US" sz="4400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D5714C55-294F-BBAC-60D8-998623E1679F}"/>
              </a:ext>
            </a:extLst>
          </p:cNvPr>
          <p:cNvSpPr txBox="1"/>
          <p:nvPr/>
        </p:nvSpPr>
        <p:spPr>
          <a:xfrm>
            <a:off x="797629" y="5942389"/>
            <a:ext cx="2399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Options</a:t>
            </a:r>
            <a:r>
              <a:rPr lang="pl-PL" sz="4400" dirty="0"/>
              <a:t>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89703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85229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Native </a:t>
            </a:r>
            <a:r>
              <a:rPr lang="pl-PL" sz="4400" dirty="0" err="1"/>
              <a:t>solution</a:t>
            </a:r>
            <a:r>
              <a:rPr lang="pl-PL" sz="4400" dirty="0"/>
              <a:t>: </a:t>
            </a:r>
            <a:r>
              <a:rPr lang="pl-PL" sz="4400" dirty="0" err="1"/>
              <a:t>Commodore</a:t>
            </a:r>
            <a:r>
              <a:rPr lang="pl-PL" sz="4400" dirty="0"/>
              <a:t> 1551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2088670"/>
            <a:ext cx="5637569" cy="310854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 err="1"/>
              <a:t>Designed</a:t>
            </a:r>
            <a:r>
              <a:rPr lang="pl-PL" sz="2800" dirty="0"/>
              <a:t> for C16/116/Plus4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Graphite</a:t>
            </a:r>
            <a:r>
              <a:rPr lang="pl-PL" sz="2800" dirty="0"/>
              <a:t> </a:t>
            </a:r>
            <a:r>
              <a:rPr lang="pl-PL" sz="2800" dirty="0" err="1"/>
              <a:t>finish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 err="1"/>
              <a:t>Almost</a:t>
            </a:r>
            <a:r>
              <a:rPr lang="pl-PL" sz="2800" dirty="0"/>
              <a:t> the same DOS as 1541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Four</a:t>
            </a:r>
            <a:r>
              <a:rPr lang="pl-PL" sz="2800" dirty="0"/>
              <a:t> </a:t>
            </a:r>
            <a:r>
              <a:rPr lang="pl-PL" sz="2800" dirty="0" err="1"/>
              <a:t>times</a:t>
            </a:r>
            <a:r>
              <a:rPr lang="pl-PL" sz="2800" dirty="0"/>
              <a:t> </a:t>
            </a:r>
            <a:r>
              <a:rPr lang="pl-PL" sz="2800" dirty="0" err="1"/>
              <a:t>faster</a:t>
            </a:r>
            <a:r>
              <a:rPr lang="pl-PL" sz="2800" dirty="0"/>
              <a:t> </a:t>
            </a:r>
            <a:r>
              <a:rPr lang="pl-PL" sz="2800" dirty="0" err="1"/>
              <a:t>than</a:t>
            </a:r>
            <a:r>
              <a:rPr lang="pl-PL" sz="2800" dirty="0"/>
              <a:t> 1541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Parallel</a:t>
            </a:r>
            <a:r>
              <a:rPr lang="pl-PL" sz="2800" dirty="0"/>
              <a:t> data transfer (TCBM)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Connected</a:t>
            </a:r>
            <a:r>
              <a:rPr lang="pl-PL" sz="2800" dirty="0"/>
              <a:t> </a:t>
            </a:r>
            <a:r>
              <a:rPr lang="pl-PL" sz="2800" dirty="0" err="1"/>
              <a:t>through</a:t>
            </a:r>
            <a:r>
              <a:rPr lang="pl-PL" sz="2800" dirty="0"/>
              <a:t> a </a:t>
            </a:r>
            <a:r>
              <a:rPr lang="pl-PL" sz="2800" dirty="0" err="1"/>
              <a:t>cartridge</a:t>
            </a:r>
            <a:r>
              <a:rPr lang="pl-PL" sz="2800" dirty="0"/>
              <a:t>?!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Can</a:t>
            </a:r>
            <a:r>
              <a:rPr lang="pl-PL" sz="2800" dirty="0"/>
              <a:t> I </a:t>
            </a:r>
            <a:r>
              <a:rPr lang="pl-PL" sz="2800" dirty="0" err="1"/>
              <a:t>have</a:t>
            </a:r>
            <a:r>
              <a:rPr lang="pl-PL" sz="2800" dirty="0"/>
              <a:t> one of </a:t>
            </a:r>
            <a:r>
              <a:rPr lang="pl-PL" sz="2800" dirty="0" err="1"/>
              <a:t>those</a:t>
            </a:r>
            <a:r>
              <a:rPr lang="pl-PL" sz="2800" dirty="0"/>
              <a:t>?</a:t>
            </a:r>
          </a:p>
        </p:txBody>
      </p:sp>
      <p:pic>
        <p:nvPicPr>
          <p:cNvPr id="2" name="Picture 2" descr="undefined">
            <a:extLst>
              <a:ext uri="{FF2B5EF4-FFF2-40B4-BE49-F238E27FC236}">
                <a16:creationId xmlns:a16="http://schemas.microsoft.com/office/drawing/2014/main" id="{F08B22B0-24DC-9F92-D1B6-2753964C3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435" y="2088670"/>
            <a:ext cx="4992478" cy="4446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566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31873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1551 </a:t>
            </a:r>
            <a:r>
              <a:rPr lang="pl-PL" sz="4400" dirty="0" err="1"/>
              <a:t>Paddle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1442171"/>
            <a:ext cx="666689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 err="1"/>
              <a:t>Cartridge</a:t>
            </a:r>
            <a:r>
              <a:rPr lang="pl-PL" sz="2800" dirty="0"/>
              <a:t> port </a:t>
            </a:r>
            <a:r>
              <a:rPr lang="pl-PL" sz="2800" dirty="0" err="1"/>
              <a:t>passthrough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TCBM </a:t>
            </a:r>
            <a:r>
              <a:rPr lang="pl-PL" sz="2800" dirty="0" err="1"/>
              <a:t>cable</a:t>
            </a:r>
            <a:r>
              <a:rPr lang="pl-PL" sz="2800" dirty="0"/>
              <a:t> </a:t>
            </a:r>
            <a:r>
              <a:rPr lang="pl-PL" sz="2800" dirty="0" err="1"/>
              <a:t>connector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6523T tri-port </a:t>
            </a:r>
            <a:r>
              <a:rPr lang="pl-PL" sz="2800" dirty="0" err="1"/>
              <a:t>interface</a:t>
            </a:r>
            <a:endParaRPr lang="pl-PL" sz="2800" dirty="0"/>
          </a:p>
          <a:p>
            <a:pPr marL="914400" lvl="1" indent="-457200">
              <a:buFontTx/>
              <a:buChar char="-"/>
            </a:pPr>
            <a:r>
              <a:rPr lang="pl-PL" sz="2800" dirty="0"/>
              <a:t>A (8 </a:t>
            </a:r>
            <a:r>
              <a:rPr lang="pl-PL" sz="2800" dirty="0" err="1"/>
              <a:t>bits</a:t>
            </a:r>
            <a:r>
              <a:rPr lang="pl-PL" sz="2800" dirty="0"/>
              <a:t>), data I/O</a:t>
            </a:r>
          </a:p>
          <a:p>
            <a:pPr marL="914400" lvl="1" indent="-457200">
              <a:buFontTx/>
              <a:buChar char="-"/>
            </a:pPr>
            <a:r>
              <a:rPr lang="pl-PL" sz="2800" dirty="0"/>
              <a:t>B (2 </a:t>
            </a:r>
            <a:r>
              <a:rPr lang="pl-PL" sz="2800" dirty="0" err="1"/>
              <a:t>bits</a:t>
            </a:r>
            <a:r>
              <a:rPr lang="pl-PL" sz="2800" dirty="0"/>
              <a:t>), </a:t>
            </a:r>
            <a:r>
              <a:rPr lang="pl-PL" sz="2800" dirty="0" err="1"/>
              <a:t>drive</a:t>
            </a:r>
            <a:r>
              <a:rPr lang="pl-PL" sz="2800" dirty="0"/>
              <a:t> status</a:t>
            </a:r>
          </a:p>
          <a:p>
            <a:pPr marL="914400" lvl="1" indent="-457200">
              <a:buFontTx/>
              <a:buChar char="-"/>
            </a:pPr>
            <a:r>
              <a:rPr lang="pl-PL" sz="2800" dirty="0"/>
              <a:t>C (2 </a:t>
            </a:r>
            <a:r>
              <a:rPr lang="pl-PL" sz="2800" dirty="0" err="1"/>
              <a:t>bits</a:t>
            </a:r>
            <a:r>
              <a:rPr lang="pl-PL" sz="2800" dirty="0"/>
              <a:t>), </a:t>
            </a:r>
            <a:r>
              <a:rPr lang="pl-PL" sz="2800" dirty="0" err="1"/>
              <a:t>handshake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PLA for </a:t>
            </a:r>
            <a:r>
              <a:rPr lang="pl-PL" sz="2800" dirty="0" err="1"/>
              <a:t>address</a:t>
            </a:r>
            <a:r>
              <a:rPr lang="pl-PL" sz="2800" dirty="0"/>
              <a:t> and CPU </a:t>
            </a:r>
            <a:r>
              <a:rPr lang="pl-PL" sz="2800" dirty="0" err="1"/>
              <a:t>bus</a:t>
            </a:r>
            <a:r>
              <a:rPr lang="pl-PL" sz="2800" dirty="0"/>
              <a:t> </a:t>
            </a:r>
            <a:r>
              <a:rPr lang="pl-PL" sz="2800" dirty="0" err="1"/>
              <a:t>decoding</a:t>
            </a:r>
            <a:endParaRPr lang="pl-PL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71E6B6-1EF8-18C4-965D-465305215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684" y="295945"/>
            <a:ext cx="4585229" cy="623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E9D00681-6DCA-5E8F-799E-4D3D39285443}"/>
              </a:ext>
            </a:extLst>
          </p:cNvPr>
          <p:cNvSpPr/>
          <p:nvPr/>
        </p:nvSpPr>
        <p:spPr>
          <a:xfrm>
            <a:off x="8258170" y="537029"/>
            <a:ext cx="3556459" cy="1480457"/>
          </a:xfrm>
          <a:prstGeom prst="rect">
            <a:avLst/>
          </a:prstGeom>
          <a:solidFill>
            <a:srgbClr val="F6C6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1BB4023D-4A65-E746-E63C-7856E46D17F6}"/>
              </a:ext>
            </a:extLst>
          </p:cNvPr>
          <p:cNvSpPr/>
          <p:nvPr/>
        </p:nvSpPr>
        <p:spPr>
          <a:xfrm>
            <a:off x="9216572" y="2258754"/>
            <a:ext cx="798285" cy="1703646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5CB0AC69-F570-8032-5068-A6FEB450FF63}"/>
              </a:ext>
            </a:extLst>
          </p:cNvPr>
          <p:cNvSpPr/>
          <p:nvPr/>
        </p:nvSpPr>
        <p:spPr>
          <a:xfrm>
            <a:off x="10409365" y="2017486"/>
            <a:ext cx="985006" cy="2162628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3BFA2C08-6E4A-836B-E87B-3ED4F11871F7}"/>
              </a:ext>
            </a:extLst>
          </p:cNvPr>
          <p:cNvSpPr txBox="1"/>
          <p:nvPr/>
        </p:nvSpPr>
        <p:spPr>
          <a:xfrm>
            <a:off x="364636" y="5236235"/>
            <a:ext cx="70120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/>
              <a:t>Extensively</a:t>
            </a:r>
            <a:r>
              <a:rPr lang="pl-PL" sz="2800" dirty="0"/>
              <a:t> </a:t>
            </a:r>
            <a:r>
              <a:rPr lang="pl-PL" sz="2800" dirty="0" err="1"/>
              <a:t>explained</a:t>
            </a:r>
            <a:r>
              <a:rPr lang="pl-PL" sz="2800" dirty="0"/>
              <a:t> in Michael </a:t>
            </a:r>
            <a:r>
              <a:rPr lang="pl-PL" sz="2800" dirty="0" err="1"/>
              <a:t>Stil’s</a:t>
            </a:r>
            <a:r>
              <a:rPr lang="pl-PL" sz="2800" dirty="0"/>
              <a:t> </a:t>
            </a:r>
            <a:r>
              <a:rPr lang="pl-PL" sz="2800" dirty="0" err="1"/>
              <a:t>article</a:t>
            </a:r>
            <a:br>
              <a:rPr lang="pl-PL" sz="2800" dirty="0"/>
            </a:br>
            <a:r>
              <a:rPr lang="pl-PL" sz="2800" dirty="0">
                <a:hlinkClick r:id="rId4"/>
              </a:rPr>
              <a:t>https://www.pagetable.com/?p=1324 </a:t>
            </a:r>
            <a:endParaRPr lang="pl-PL" sz="2800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58A2AC53-8A05-D00E-2ECD-70F661A51A9C}"/>
              </a:ext>
            </a:extLst>
          </p:cNvPr>
          <p:cNvSpPr/>
          <p:nvPr/>
        </p:nvSpPr>
        <p:spPr>
          <a:xfrm>
            <a:off x="8856816" y="4009571"/>
            <a:ext cx="2217583" cy="1226664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21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2" grpId="0" animBg="1"/>
      <p:bldP spid="2" grpId="1" animBg="1"/>
      <p:bldP spid="6" grpId="0" animBg="1"/>
      <p:bldP spid="6" grpId="1" animBg="1"/>
      <p:bldP spid="7" grpId="0" animBg="1"/>
      <p:bldP spid="7" grpId="1" animBg="1"/>
      <p:bldP spid="9" grpId="0"/>
      <p:bldP spid="10" grpId="0" animBg="1"/>
      <p:bldP spid="1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42675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 err="1"/>
              <a:t>Research</a:t>
            </a:r>
            <a:r>
              <a:rPr lang="pl-PL" sz="4400" dirty="0"/>
              <a:t> </a:t>
            </a:r>
            <a:r>
              <a:rPr lang="pl-PL" sz="4400" dirty="0" err="1"/>
              <a:t>results</a:t>
            </a:r>
            <a:endParaRPr lang="en-US" sz="44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C791F-F1BD-B659-4E7A-98ED5037948F}"/>
              </a:ext>
            </a:extLst>
          </p:cNvPr>
          <p:cNvSpPr txBox="1"/>
          <p:nvPr/>
        </p:nvSpPr>
        <p:spPr>
          <a:xfrm>
            <a:off x="797629" y="1442171"/>
            <a:ext cx="1061290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/>
              <a:t>No 1551 emulator (U2+ / Pi1551)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No SD2IEC for TCBM </a:t>
            </a:r>
            <a:r>
              <a:rPr lang="pl-PL" sz="2800" dirty="0" err="1"/>
              <a:t>bus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No </a:t>
            </a:r>
            <a:r>
              <a:rPr lang="pl-PL" sz="2800" dirty="0" err="1"/>
              <a:t>other</a:t>
            </a:r>
            <a:r>
              <a:rPr lang="pl-PL" sz="2800" dirty="0"/>
              <a:t> </a:t>
            </a:r>
            <a:r>
              <a:rPr lang="pl-PL" sz="2800" dirty="0" err="1"/>
              <a:t>device</a:t>
            </a:r>
            <a:r>
              <a:rPr lang="pl-PL" sz="2800" dirty="0"/>
              <a:t> </a:t>
            </a:r>
            <a:r>
              <a:rPr lang="pl-PL" sz="2800" dirty="0" err="1"/>
              <a:t>that</a:t>
            </a:r>
            <a:r>
              <a:rPr lang="pl-PL" sz="2800" dirty="0"/>
              <a:t> </a:t>
            </a:r>
            <a:r>
              <a:rPr lang="pl-PL" sz="2800" dirty="0" err="1"/>
              <a:t>would</a:t>
            </a:r>
            <a:r>
              <a:rPr lang="pl-PL" sz="2800" dirty="0"/>
              <a:t> </a:t>
            </a:r>
            <a:r>
              <a:rPr lang="pl-PL" sz="2800" dirty="0" err="1"/>
              <a:t>understand</a:t>
            </a:r>
            <a:r>
              <a:rPr lang="pl-PL" sz="2800" dirty="0"/>
              <a:t> TCBM </a:t>
            </a:r>
            <a:r>
              <a:rPr lang="pl-PL" sz="2800" dirty="0" err="1"/>
              <a:t>protocol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PLA </a:t>
            </a:r>
            <a:r>
              <a:rPr lang="pl-PL" sz="2800" dirty="0" err="1"/>
              <a:t>has</a:t>
            </a:r>
            <a:r>
              <a:rPr lang="pl-PL" sz="2800" dirty="0"/>
              <a:t> </a:t>
            </a:r>
            <a:r>
              <a:rPr lang="pl-PL" sz="2800" dirty="0" err="1"/>
              <a:t>been</a:t>
            </a:r>
            <a:r>
              <a:rPr lang="pl-PL" sz="2800" dirty="0"/>
              <a:t> </a:t>
            </a:r>
            <a:r>
              <a:rPr lang="pl-PL" sz="2800" dirty="0" err="1"/>
              <a:t>replicated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„Big” 40-pin 6523 </a:t>
            </a:r>
            <a:r>
              <a:rPr lang="pl-PL" sz="2800" dirty="0" err="1"/>
              <a:t>has</a:t>
            </a:r>
            <a:r>
              <a:rPr lang="pl-PL" sz="2800" dirty="0"/>
              <a:t> </a:t>
            </a:r>
            <a:r>
              <a:rPr lang="pl-PL" sz="2800" dirty="0" err="1"/>
              <a:t>been</a:t>
            </a:r>
            <a:r>
              <a:rPr lang="pl-PL" sz="2800" dirty="0"/>
              <a:t> </a:t>
            </a:r>
            <a:r>
              <a:rPr lang="pl-PL" sz="2800" dirty="0" err="1"/>
              <a:t>replicated</a:t>
            </a:r>
            <a:r>
              <a:rPr lang="pl-PL" sz="2800" dirty="0"/>
              <a:t> </a:t>
            </a:r>
            <a:r>
              <a:rPr lang="pl-PL" sz="2800" dirty="0" err="1"/>
              <a:t>too</a:t>
            </a:r>
            <a:r>
              <a:rPr lang="pl-PL" sz="2800" dirty="0"/>
              <a:t>: Fake6523 by Jim Brain</a:t>
            </a:r>
          </a:p>
        </p:txBody>
      </p:sp>
      <p:pic>
        <p:nvPicPr>
          <p:cNvPr id="3" name="Picture 2" descr="XC9572XL10VQG64 XILINX XC9572XL-10VQG64C">
            <a:extLst>
              <a:ext uri="{FF2B5EF4-FFF2-40B4-BE49-F238E27FC236}">
                <a16:creationId xmlns:a16="http://schemas.microsoft.com/office/drawing/2014/main" id="{A0BD2F6E-7647-4078-F996-6C8189A90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7712" y="4166004"/>
            <a:ext cx="2425603" cy="323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0B57A4C0-0812-769F-B7C5-DC5994A983A9}"/>
              </a:ext>
            </a:extLst>
          </p:cNvPr>
          <p:cNvSpPr txBox="1"/>
          <p:nvPr/>
        </p:nvSpPr>
        <p:spPr>
          <a:xfrm>
            <a:off x="797629" y="3781283"/>
            <a:ext cx="12442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Idea</a:t>
            </a:r>
            <a:endParaRPr lang="en-US" sz="4400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AE0A1402-8A51-8247-B1C5-2924FFE46F78}"/>
              </a:ext>
            </a:extLst>
          </p:cNvPr>
          <p:cNvSpPr txBox="1"/>
          <p:nvPr/>
        </p:nvSpPr>
        <p:spPr>
          <a:xfrm>
            <a:off x="797629" y="4490839"/>
            <a:ext cx="769595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l-PL" sz="2800" dirty="0"/>
              <a:t>Start with </a:t>
            </a:r>
            <a:r>
              <a:rPr lang="pl-PL" sz="2800" dirty="0" err="1"/>
              <a:t>something</a:t>
            </a:r>
            <a:r>
              <a:rPr lang="pl-PL" sz="2800" dirty="0"/>
              <a:t> </a:t>
            </a:r>
            <a:r>
              <a:rPr lang="pl-PL" sz="2800" dirty="0" err="1"/>
              <a:t>simple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 err="1"/>
              <a:t>Replicate</a:t>
            </a:r>
            <a:r>
              <a:rPr lang="pl-PL" sz="2800" dirty="0"/>
              <a:t> the </a:t>
            </a:r>
            <a:r>
              <a:rPr lang="pl-PL" sz="2800" dirty="0" err="1"/>
              <a:t>paddle</a:t>
            </a:r>
            <a:r>
              <a:rPr lang="pl-PL" sz="2800" dirty="0"/>
              <a:t> part</a:t>
            </a:r>
          </a:p>
          <a:p>
            <a:pPr marL="457200" indent="-457200">
              <a:buFontTx/>
              <a:buChar char="-"/>
            </a:pPr>
            <a:r>
              <a:rPr lang="pl-PL" sz="2800" dirty="0"/>
              <a:t>Connect </a:t>
            </a:r>
            <a:r>
              <a:rPr lang="pl-PL" sz="2800" dirty="0" err="1"/>
              <a:t>it</a:t>
            </a:r>
            <a:r>
              <a:rPr lang="pl-PL" sz="2800" dirty="0"/>
              <a:t> to </a:t>
            </a:r>
            <a:r>
              <a:rPr lang="pl-PL" sz="2800" dirty="0" err="1"/>
              <a:t>something</a:t>
            </a:r>
            <a:r>
              <a:rPr lang="pl-PL" sz="2800" dirty="0"/>
              <a:t> </a:t>
            </a:r>
            <a:r>
              <a:rPr lang="pl-PL" sz="2800" dirty="0" err="1"/>
              <a:t>that</a:t>
            </a:r>
            <a:r>
              <a:rPr lang="pl-PL" sz="2800" dirty="0"/>
              <a:t> </a:t>
            </a:r>
            <a:r>
              <a:rPr lang="pl-PL" sz="2800" dirty="0" err="1"/>
              <a:t>would</a:t>
            </a:r>
            <a:r>
              <a:rPr lang="pl-PL" sz="2800" dirty="0"/>
              <a:t> talk TCBM</a:t>
            </a:r>
          </a:p>
          <a:p>
            <a:pPr marL="457200" indent="-457200">
              <a:buFontTx/>
              <a:buChar char="-"/>
            </a:pPr>
            <a:r>
              <a:rPr lang="pl-PL" sz="2800" dirty="0" err="1"/>
              <a:t>Simulate</a:t>
            </a:r>
            <a:r>
              <a:rPr lang="pl-PL" sz="2800" dirty="0"/>
              <a:t> (not </a:t>
            </a:r>
            <a:r>
              <a:rPr lang="pl-PL" sz="2800" dirty="0" err="1"/>
              <a:t>emulate</a:t>
            </a:r>
            <a:r>
              <a:rPr lang="pl-PL" sz="2800" dirty="0"/>
              <a:t>) 1551/TCBM </a:t>
            </a:r>
            <a:r>
              <a:rPr lang="pl-PL" sz="2800" dirty="0" err="1"/>
              <a:t>device</a:t>
            </a:r>
            <a:endParaRPr lang="pl-PL" sz="2800" dirty="0"/>
          </a:p>
          <a:p>
            <a:pPr marL="457200" indent="-457200">
              <a:buFontTx/>
              <a:buChar char="-"/>
            </a:pPr>
            <a:r>
              <a:rPr lang="pl-PL" sz="2800" dirty="0"/>
              <a:t>SD2IEC + TCBM </a:t>
            </a:r>
            <a:r>
              <a:rPr lang="pl-PL" sz="2800" dirty="0" err="1"/>
              <a:t>at</a:t>
            </a:r>
            <a:r>
              <a:rPr lang="pl-PL" sz="2800" dirty="0"/>
              <a:t> </a:t>
            </a:r>
            <a:r>
              <a:rPr lang="pl-PL" sz="2800" dirty="0" err="1"/>
              <a:t>some</a:t>
            </a:r>
            <a:r>
              <a:rPr lang="pl-PL" sz="2800" dirty="0"/>
              <a:t> </a:t>
            </a:r>
            <a:r>
              <a:rPr lang="pl-PL" sz="2800" dirty="0" err="1"/>
              <a:t>time</a:t>
            </a:r>
            <a:r>
              <a:rPr lang="pl-PL" sz="2800" dirty="0"/>
              <a:t> in the </a:t>
            </a:r>
            <a:r>
              <a:rPr lang="pl-PL" sz="2800" dirty="0" err="1"/>
              <a:t>future</a:t>
            </a:r>
            <a:r>
              <a:rPr lang="pl-PL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8546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46888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tcbm2sd v1.0/v1.1</a:t>
            </a:r>
            <a:endParaRPr lang="en-US" sz="4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81F9914-B7BC-F553-A650-216AD65C9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1257"/>
            <a:ext cx="5094514" cy="64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92666259-6840-DD12-4DD4-F862B871DAE5}"/>
              </a:ext>
            </a:extLst>
          </p:cNvPr>
          <p:cNvSpPr txBox="1"/>
          <p:nvPr/>
        </p:nvSpPr>
        <p:spPr>
          <a:xfrm>
            <a:off x="797629" y="1950171"/>
            <a:ext cx="5223353" cy="2292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 err="1"/>
              <a:t>Arduino</a:t>
            </a:r>
            <a:r>
              <a:rPr lang="pl-PL" sz="2800" dirty="0"/>
              <a:t> Mini Pro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CPLD XC9572XL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3.3V </a:t>
            </a:r>
            <a:r>
              <a:rPr lang="pl-PL" sz="2800" dirty="0" err="1"/>
              <a:t>power</a:t>
            </a:r>
            <a:r>
              <a:rPr lang="pl-PL" sz="2800" dirty="0"/>
              <a:t> module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SD </a:t>
            </a:r>
            <a:r>
              <a:rPr lang="pl-PL" sz="2800" dirty="0" err="1"/>
              <a:t>card</a:t>
            </a:r>
            <a:r>
              <a:rPr lang="pl-PL" sz="2800" dirty="0"/>
              <a:t> </a:t>
            </a:r>
            <a:r>
              <a:rPr lang="pl-PL" sz="2800" dirty="0" err="1"/>
              <a:t>socket</a:t>
            </a:r>
            <a:r>
              <a:rPr lang="pl-PL" sz="2800" dirty="0"/>
              <a:t> module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Expansion port </a:t>
            </a:r>
            <a:r>
              <a:rPr lang="pl-PL" sz="2800" dirty="0" err="1"/>
              <a:t>edge</a:t>
            </a:r>
            <a:r>
              <a:rPr lang="pl-PL" sz="2800" dirty="0"/>
              <a:t> </a:t>
            </a:r>
            <a:r>
              <a:rPr lang="pl-PL" sz="2800" dirty="0" err="1"/>
              <a:t>connector</a:t>
            </a:r>
            <a:endParaRPr lang="en-US" sz="2800" dirty="0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8E3EE806-DAB9-F00B-0A0D-595A46717338}"/>
              </a:ext>
            </a:extLst>
          </p:cNvPr>
          <p:cNvSpPr/>
          <p:nvPr/>
        </p:nvSpPr>
        <p:spPr>
          <a:xfrm>
            <a:off x="6328229" y="1277257"/>
            <a:ext cx="2598057" cy="1480457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7A6295E8-0609-8809-8912-52DC76C8C79A}"/>
              </a:ext>
            </a:extLst>
          </p:cNvPr>
          <p:cNvSpPr/>
          <p:nvPr/>
        </p:nvSpPr>
        <p:spPr>
          <a:xfrm>
            <a:off x="7627258" y="3893800"/>
            <a:ext cx="1589314" cy="1316830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30B2AD35-1DBD-5EF4-E69F-92F626611448}"/>
              </a:ext>
            </a:extLst>
          </p:cNvPr>
          <p:cNvSpPr/>
          <p:nvPr/>
        </p:nvSpPr>
        <p:spPr>
          <a:xfrm>
            <a:off x="6527840" y="4438086"/>
            <a:ext cx="859931" cy="1142657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7756F523-0343-2D11-E9D3-7C049E466838}"/>
              </a:ext>
            </a:extLst>
          </p:cNvPr>
          <p:cNvSpPr/>
          <p:nvPr/>
        </p:nvSpPr>
        <p:spPr>
          <a:xfrm>
            <a:off x="9001304" y="1419114"/>
            <a:ext cx="2189210" cy="1316830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C9278D90-9C8E-A827-D90F-02C1A80A8CA2}"/>
              </a:ext>
            </a:extLst>
          </p:cNvPr>
          <p:cNvSpPr/>
          <p:nvPr/>
        </p:nvSpPr>
        <p:spPr>
          <a:xfrm>
            <a:off x="6527840" y="475685"/>
            <a:ext cx="3932148" cy="750773"/>
          </a:xfrm>
          <a:prstGeom prst="rect">
            <a:avLst/>
          </a:prstGeom>
          <a:solidFill>
            <a:srgbClr val="F6C6A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46888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tcbm2sd v1.0/v1.1</a:t>
            </a:r>
            <a:endParaRPr lang="en-US" sz="44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9207D34-D16F-58D3-0052-E6705B053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215" y="1437099"/>
            <a:ext cx="6233462" cy="513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4A405CE8-E68C-143D-04B9-806ECA057D0C}"/>
              </a:ext>
            </a:extLst>
          </p:cNvPr>
          <p:cNvSpPr txBox="1"/>
          <p:nvPr/>
        </p:nvSpPr>
        <p:spPr>
          <a:xfrm>
            <a:off x="797629" y="1950171"/>
            <a:ext cx="4676251" cy="27447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err="1"/>
              <a:t>Stylish</a:t>
            </a:r>
            <a:r>
              <a:rPr lang="pl-PL" sz="2800" dirty="0"/>
              <a:t> (</a:t>
            </a:r>
            <a:r>
              <a:rPr lang="pl-PL" sz="2800" err="1"/>
              <a:t>should</a:t>
            </a:r>
            <a:r>
              <a:rPr lang="pl-PL" sz="2800" dirty="0"/>
              <a:t> be </a:t>
            </a:r>
            <a:r>
              <a:rPr lang="pl-PL" sz="2800" err="1"/>
              <a:t>graphite</a:t>
            </a:r>
            <a:r>
              <a:rPr lang="pl-PL" sz="2800" dirty="0"/>
              <a:t>)</a:t>
            </a:r>
            <a:endParaRPr lang="pl-PL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/>
              <a:buChar char="•"/>
            </a:pPr>
            <a:r>
              <a:rPr lang="pl-PL" sz="2800" err="1"/>
              <a:t>Convenient</a:t>
            </a:r>
            <a:endParaRPr lang="en-US" sz="2800" err="1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/>
              <a:buChar char="•"/>
            </a:pPr>
            <a:r>
              <a:rPr lang="pl-PL" sz="2800" dirty="0"/>
              <a:t>Fast</a:t>
            </a:r>
            <a:endParaRPr lang="en-US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pl-PL" sz="2800" dirty="0"/>
              <a:t>No </a:t>
            </a:r>
            <a:r>
              <a:rPr lang="pl-PL" sz="2800" dirty="0" err="1"/>
              <a:t>need</a:t>
            </a:r>
            <a:r>
              <a:rPr lang="pl-PL" sz="2800" dirty="0"/>
              <a:t> for SD2IEC/TCBM</a:t>
            </a:r>
            <a:endParaRPr lang="en-US" sz="2800" dirty="0" err="1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pl-PL" sz="2800" dirty="0" err="1"/>
              <a:t>Firmware</a:t>
            </a:r>
            <a:r>
              <a:rPr lang="pl-PL" sz="2800" dirty="0"/>
              <a:t> </a:t>
            </a:r>
            <a:r>
              <a:rPr lang="pl-PL" sz="2800" dirty="0" err="1"/>
              <a:t>problems</a:t>
            </a:r>
            <a:endParaRPr lang="pl-PL" sz="2800" dirty="0"/>
          </a:p>
          <a:p>
            <a:pPr marL="228600" lvl="1" indent="-228600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pl-PL" sz="2800" dirty="0" err="1"/>
              <a:t>Some</a:t>
            </a:r>
            <a:r>
              <a:rPr lang="pl-PL" sz="2800" dirty="0"/>
              <a:t> missing </a:t>
            </a:r>
            <a:r>
              <a:rPr lang="pl-PL" sz="2800" dirty="0" err="1"/>
              <a:t>features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3316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52452CBA-7E60-C349-0370-8FCCA60F25D2}"/>
              </a:ext>
            </a:extLst>
          </p:cNvPr>
          <p:cNvSpPr txBox="1"/>
          <p:nvPr/>
        </p:nvSpPr>
        <p:spPr>
          <a:xfrm>
            <a:off x="797629" y="667658"/>
            <a:ext cx="34840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400" dirty="0"/>
              <a:t>tcbm2sd v1.2</a:t>
            </a:r>
            <a:endParaRPr lang="en-US" sz="4400" dirty="0"/>
          </a:p>
        </p:txBody>
      </p:sp>
      <p:pic>
        <p:nvPicPr>
          <p:cNvPr id="2" name="Obraz 1" descr="Obraz zawierający Komponent elektroniczny, obwód, Element obwodu, Inżynieria elektroniczna&#10;&#10;Opis wygenerowany automatycznie">
            <a:extLst>
              <a:ext uri="{FF2B5EF4-FFF2-40B4-BE49-F238E27FC236}">
                <a16:creationId xmlns:a16="http://schemas.microsoft.com/office/drawing/2014/main" id="{806CD7FC-5E31-8B34-A3B3-A38E4D070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744" y="1437099"/>
            <a:ext cx="3978314" cy="5217886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679A5BC2-56F4-7B11-1CAC-8F618FEBA2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197" y="1437099"/>
            <a:ext cx="3818453" cy="5217886"/>
          </a:xfrm>
          <a:prstGeom prst="rect">
            <a:avLst/>
          </a:prstGeo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41004476-0F8F-CD42-0BC6-DA4436E9ECD9}"/>
              </a:ext>
            </a:extLst>
          </p:cNvPr>
          <p:cNvSpPr/>
          <p:nvPr/>
        </p:nvSpPr>
        <p:spPr>
          <a:xfrm rot="957712">
            <a:off x="2994794" y="1523921"/>
            <a:ext cx="714968" cy="595798"/>
          </a:xfrm>
          <a:prstGeom prst="rect">
            <a:avLst/>
          </a:prstGeom>
          <a:solidFill>
            <a:srgbClr val="F6C6AD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E969CD4E-AD8C-A5C0-FEFC-BC103B7135C0}"/>
              </a:ext>
            </a:extLst>
          </p:cNvPr>
          <p:cNvSpPr/>
          <p:nvPr/>
        </p:nvSpPr>
        <p:spPr>
          <a:xfrm rot="957712">
            <a:off x="3661938" y="1837516"/>
            <a:ext cx="1253952" cy="595798"/>
          </a:xfrm>
          <a:prstGeom prst="rect">
            <a:avLst/>
          </a:prstGeom>
          <a:solidFill>
            <a:srgbClr val="F6C6AD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AF12E562-EFC9-0EC1-2871-6A3D223F1A82}"/>
              </a:ext>
            </a:extLst>
          </p:cNvPr>
          <p:cNvSpPr/>
          <p:nvPr/>
        </p:nvSpPr>
        <p:spPr>
          <a:xfrm rot="957712">
            <a:off x="3861640" y="3910399"/>
            <a:ext cx="1077660" cy="2023476"/>
          </a:xfrm>
          <a:prstGeom prst="rect">
            <a:avLst/>
          </a:prstGeom>
          <a:solidFill>
            <a:srgbClr val="F6C6AD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10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</p:bld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3205</Words>
  <Application>Microsoft Office PowerPoint</Application>
  <PresentationFormat>Panoramiczny</PresentationFormat>
  <Paragraphs>256</Paragraphs>
  <Slides>14</Slides>
  <Notes>14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5" baseType="lpstr">
      <vt:lpstr>Motyw pakietu Office</vt:lpstr>
      <vt:lpstr>tcbm2sd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Maciej Witkowiak</dc:creator>
  <cp:lastModifiedBy>Maciej Witkowiak</cp:lastModifiedBy>
  <cp:revision>110</cp:revision>
  <dcterms:created xsi:type="dcterms:W3CDTF">2024-11-11T22:35:32Z</dcterms:created>
  <dcterms:modified xsi:type="dcterms:W3CDTF">2024-12-14T18:12:02Z</dcterms:modified>
</cp:coreProperties>
</file>

<file path=docProps/thumbnail.jpeg>
</file>